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  <p:sldMasterId id="2147483793" r:id="rId2"/>
    <p:sldMasterId id="2147483833" r:id="rId3"/>
    <p:sldMasterId id="2147483846" r:id="rId4"/>
  </p:sldMasterIdLst>
  <p:notesMasterIdLst>
    <p:notesMasterId r:id="rId15"/>
  </p:notesMasterIdLst>
  <p:sldIdLst>
    <p:sldId id="277" r:id="rId5"/>
    <p:sldId id="287" r:id="rId6"/>
    <p:sldId id="284" r:id="rId7"/>
    <p:sldId id="285" r:id="rId8"/>
    <p:sldId id="289" r:id="rId9"/>
    <p:sldId id="290" r:id="rId10"/>
    <p:sldId id="291" r:id="rId11"/>
    <p:sldId id="292" r:id="rId12"/>
    <p:sldId id="293" r:id="rId13"/>
    <p:sldId id="266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DC61F-3FD1-40F0-834A-51B7041EC5F0}">
  <a:tblStyle styleId="{A44DC61F-3FD1-40F0-834A-51B7041EC5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90" autoAdjust="0"/>
  </p:normalViewPr>
  <p:slideViewPr>
    <p:cSldViewPr snapToGrid="0">
      <p:cViewPr varScale="1">
        <p:scale>
          <a:sx n="138" d="100"/>
          <a:sy n="138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1161e327149_1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1161e327149_1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161e327149_1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161e327149_1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474dacc6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474dacc6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2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10f915a0cda_0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10f915a0cda_0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474dacc6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474dacc6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o-RO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ICF este singurul institut de cercetare din România care 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GB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domeniu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chimiei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ro-RO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oferind posibilitatea obţinerii, analizei şi caracterizării produselor utilizând atât metode chimice cât şi metode fizice. 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o-RO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Astfel, chimia-fizică reprezintă un domeniu multidisciplinar şi complementar.</a:t>
            </a:r>
            <a:endParaRPr lang="en-GB" sz="11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474dacc6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474dacc6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298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474dacc6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474dacc6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59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474dacc6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474dacc6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1076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474dacc6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474dacc6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7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474dacc6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474dacc6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522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0" y="4104340"/>
            <a:ext cx="9144000" cy="83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58700" y="4251200"/>
            <a:ext cx="8626500" cy="598500"/>
          </a:xfrm>
          <a:prstGeom prst="ellipse">
            <a:avLst/>
          </a:prstGeom>
          <a:solidFill>
            <a:srgbClr val="A35463">
              <a:alpha val="4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9300" y="4303875"/>
            <a:ext cx="8165400" cy="47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36275" y="4893"/>
            <a:ext cx="9216452" cy="2775000"/>
          </a:xfrm>
          <a:custGeom>
            <a:avLst/>
            <a:gdLst/>
            <a:ahLst/>
            <a:cxnLst/>
            <a:rect l="l" t="t" r="r" b="b"/>
            <a:pathLst>
              <a:path w="285317" h="111000" extrusionOk="0">
                <a:moveTo>
                  <a:pt x="0" y="0"/>
                </a:moveTo>
                <a:lnTo>
                  <a:pt x="0" y="108740"/>
                </a:lnTo>
                <a:cubicBezTo>
                  <a:pt x="27482" y="66216"/>
                  <a:pt x="80756" y="12348"/>
                  <a:pt x="141951" y="12348"/>
                </a:cubicBezTo>
                <a:cubicBezTo>
                  <a:pt x="204218" y="12348"/>
                  <a:pt x="258268" y="67243"/>
                  <a:pt x="285316" y="110999"/>
                </a:cubicBezTo>
                <a:lnTo>
                  <a:pt x="285316" y="0"/>
                </a:lnTo>
                <a:close/>
              </a:path>
            </a:pathLst>
          </a:custGeom>
          <a:solidFill>
            <a:srgbClr val="191919">
              <a:alpha val="3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54050" y="1108625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grpSp>
        <p:nvGrpSpPr>
          <p:cNvPr id="14" name="Google Shape;14;p2"/>
          <p:cNvGrpSpPr/>
          <p:nvPr/>
        </p:nvGrpSpPr>
        <p:grpSpPr>
          <a:xfrm>
            <a:off x="8496637" y="0"/>
            <a:ext cx="1106010" cy="4940024"/>
            <a:chOff x="8496637" y="0"/>
            <a:chExt cx="1106010" cy="4940024"/>
          </a:xfrm>
        </p:grpSpPr>
        <p:sp>
          <p:nvSpPr>
            <p:cNvPr id="15" name="Google Shape;15;p2"/>
            <p:cNvSpPr/>
            <p:nvPr/>
          </p:nvSpPr>
          <p:spPr>
            <a:xfrm>
              <a:off x="881300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57557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81383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900455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656102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56102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65821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690420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0420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37802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37802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96637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245948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242565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81015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81015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-458651" y="0"/>
            <a:ext cx="1106010" cy="4940024"/>
            <a:chOff x="-458651" y="0"/>
            <a:chExt cx="1106010" cy="4940024"/>
          </a:xfrm>
        </p:grpSpPr>
        <p:sp>
          <p:nvSpPr>
            <p:cNvPr id="32" name="Google Shape;32;p2"/>
            <p:cNvSpPr/>
            <p:nvPr/>
          </p:nvSpPr>
          <p:spPr>
            <a:xfrm>
              <a:off x="-14227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731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4145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54833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99186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299186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89466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264868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64868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417485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417485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458651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0660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7278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74272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274272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5649650" y="1108625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49" name="Google Shape;49;p2"/>
          <p:cNvSpPr/>
          <p:nvPr/>
        </p:nvSpPr>
        <p:spPr>
          <a:xfrm>
            <a:off x="6759025" y="3184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50" name="Google Shape;50;p2"/>
          <p:cNvSpPr/>
          <p:nvPr/>
        </p:nvSpPr>
        <p:spPr>
          <a:xfrm>
            <a:off x="366975" y="25804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51" name="Google Shape;51;p2"/>
          <p:cNvSpPr/>
          <p:nvPr/>
        </p:nvSpPr>
        <p:spPr>
          <a:xfrm>
            <a:off x="1884550" y="3184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52" name="Google Shape;52;p2"/>
          <p:cNvSpPr/>
          <p:nvPr/>
        </p:nvSpPr>
        <p:spPr>
          <a:xfrm>
            <a:off x="6590925" y="29763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grpSp>
        <p:nvGrpSpPr>
          <p:cNvPr id="53" name="Google Shape;53;p2"/>
          <p:cNvGrpSpPr/>
          <p:nvPr/>
        </p:nvGrpSpPr>
        <p:grpSpPr>
          <a:xfrm>
            <a:off x="977379" y="318410"/>
            <a:ext cx="7189242" cy="2657882"/>
            <a:chOff x="1175865" y="318410"/>
            <a:chExt cx="7189242" cy="2657882"/>
          </a:xfrm>
        </p:grpSpPr>
        <p:grpSp>
          <p:nvGrpSpPr>
            <p:cNvPr id="54" name="Google Shape;54;p2"/>
            <p:cNvGrpSpPr/>
            <p:nvPr/>
          </p:nvGrpSpPr>
          <p:grpSpPr>
            <a:xfrm>
              <a:off x="7746940" y="318410"/>
              <a:ext cx="618167" cy="2657882"/>
              <a:chOff x="3199125" y="238275"/>
              <a:chExt cx="1214950" cy="522382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1175865" y="318410"/>
              <a:ext cx="618167" cy="2657882"/>
              <a:chOff x="3199125" y="238275"/>
              <a:chExt cx="1214950" cy="5223825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" name="Google Shape;66;p2"/>
          <p:cNvSpPr/>
          <p:nvPr/>
        </p:nvSpPr>
        <p:spPr>
          <a:xfrm>
            <a:off x="-50" y="4944050"/>
            <a:ext cx="9144000" cy="19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2111700" y="753363"/>
            <a:ext cx="4920600" cy="1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2752750" y="3320325"/>
            <a:ext cx="3638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73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44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3"/>
          <p:cNvGrpSpPr/>
          <p:nvPr/>
        </p:nvGrpSpPr>
        <p:grpSpPr>
          <a:xfrm>
            <a:off x="-458651" y="0"/>
            <a:ext cx="9638828" cy="5143550"/>
            <a:chOff x="-458651" y="0"/>
            <a:chExt cx="9638828" cy="5143550"/>
          </a:xfrm>
        </p:grpSpPr>
        <p:sp>
          <p:nvSpPr>
            <p:cNvPr id="487" name="Google Shape;487;p13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7649750" y="10177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489" name="Google Shape;489;p13"/>
            <p:cNvGrpSpPr/>
            <p:nvPr/>
          </p:nvGrpSpPr>
          <p:grpSpPr>
            <a:xfrm>
              <a:off x="8323904" y="318410"/>
              <a:ext cx="618167" cy="2657882"/>
              <a:chOff x="3199125" y="238275"/>
              <a:chExt cx="1214950" cy="5223825"/>
            </a:xfrm>
          </p:grpSpPr>
          <p:sp>
            <p:nvSpPr>
              <p:cNvPr id="490" name="Google Shape;490;p13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3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3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3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13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374875" y="21865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498" name="Google Shape;498;p13"/>
            <p:cNvSpPr/>
            <p:nvPr/>
          </p:nvSpPr>
          <p:spPr>
            <a:xfrm>
              <a:off x="71575" y="818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499" name="Google Shape;499;p13"/>
            <p:cNvSpPr/>
            <p:nvPr/>
          </p:nvSpPr>
          <p:spPr>
            <a:xfrm>
              <a:off x="8310900" y="3762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500" name="Google Shape;500;p13"/>
            <p:cNvSpPr/>
            <p:nvPr/>
          </p:nvSpPr>
          <p:spPr>
            <a:xfrm>
              <a:off x="6971750" y="1189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501" name="Google Shape;501;p13"/>
            <p:cNvSpPr/>
            <p:nvPr/>
          </p:nvSpPr>
          <p:spPr>
            <a:xfrm>
              <a:off x="-186175" y="3394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502" name="Google Shape;502;p13"/>
            <p:cNvGrpSpPr/>
            <p:nvPr/>
          </p:nvGrpSpPr>
          <p:grpSpPr>
            <a:xfrm>
              <a:off x="-458651" y="0"/>
              <a:ext cx="1106010" cy="4940024"/>
              <a:chOff x="-458651" y="0"/>
              <a:chExt cx="1106010" cy="4940024"/>
            </a:xfrm>
          </p:grpSpPr>
          <p:sp>
            <p:nvSpPr>
              <p:cNvPr id="503" name="Google Shape;503;p13"/>
              <p:cNvSpPr/>
              <p:nvPr/>
            </p:nvSpPr>
            <p:spPr>
              <a:xfrm>
                <a:off x="-14227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>
                <a:off x="-97731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3"/>
              <p:cNvSpPr/>
              <p:nvPr/>
            </p:nvSpPr>
            <p:spPr>
              <a:xfrm>
                <a:off x="-14145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3"/>
              <p:cNvSpPr/>
              <p:nvPr/>
            </p:nvSpPr>
            <p:spPr>
              <a:xfrm>
                <a:off x="-54833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3"/>
              <p:cNvSpPr/>
              <p:nvPr/>
            </p:nvSpPr>
            <p:spPr>
              <a:xfrm>
                <a:off x="-299186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3"/>
              <p:cNvSpPr/>
              <p:nvPr/>
            </p:nvSpPr>
            <p:spPr>
              <a:xfrm>
                <a:off x="-299186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3"/>
              <p:cNvSpPr/>
              <p:nvPr/>
            </p:nvSpPr>
            <p:spPr>
              <a:xfrm>
                <a:off x="-189466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-264868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-264868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-417485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-417485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-458651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290660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287278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-274272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>
                <a:off x="-274272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9" name="Google Shape;519;p13"/>
          <p:cNvSpPr txBox="1">
            <a:spLocks noGrp="1"/>
          </p:cNvSpPr>
          <p:nvPr>
            <p:ph type="title"/>
          </p:nvPr>
        </p:nvSpPr>
        <p:spPr>
          <a:xfrm>
            <a:off x="720000" y="1744613"/>
            <a:ext cx="34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76800"/>
            <a:ext cx="789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"/>
          </p:nvPr>
        </p:nvSpPr>
        <p:spPr>
          <a:xfrm>
            <a:off x="720000" y="21950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title" idx="3"/>
          </p:nvPr>
        </p:nvSpPr>
        <p:spPr>
          <a:xfrm>
            <a:off x="4404775" y="1744613"/>
            <a:ext cx="34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4" hasCustomPrompt="1"/>
          </p:nvPr>
        </p:nvSpPr>
        <p:spPr>
          <a:xfrm>
            <a:off x="4404775" y="1276800"/>
            <a:ext cx="789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4" name="Google Shape;524;p13"/>
          <p:cNvSpPr txBox="1">
            <a:spLocks noGrp="1"/>
          </p:cNvSpPr>
          <p:nvPr>
            <p:ph type="subTitle" idx="5"/>
          </p:nvPr>
        </p:nvSpPr>
        <p:spPr>
          <a:xfrm>
            <a:off x="4404775" y="21950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3"/>
          <p:cNvSpPr txBox="1">
            <a:spLocks noGrp="1"/>
          </p:cNvSpPr>
          <p:nvPr>
            <p:ph type="title" idx="6"/>
          </p:nvPr>
        </p:nvSpPr>
        <p:spPr>
          <a:xfrm>
            <a:off x="720000" y="3535524"/>
            <a:ext cx="34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6" name="Google Shape;526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066200"/>
            <a:ext cx="789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7" name="Google Shape;527;p13"/>
          <p:cNvSpPr txBox="1">
            <a:spLocks noGrp="1"/>
          </p:cNvSpPr>
          <p:nvPr>
            <p:ph type="subTitle" idx="8"/>
          </p:nvPr>
        </p:nvSpPr>
        <p:spPr>
          <a:xfrm>
            <a:off x="720000" y="397704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3"/>
          <p:cNvSpPr txBox="1">
            <a:spLocks noGrp="1"/>
          </p:cNvSpPr>
          <p:nvPr>
            <p:ph type="title" idx="9"/>
          </p:nvPr>
        </p:nvSpPr>
        <p:spPr>
          <a:xfrm>
            <a:off x="4404775" y="3535524"/>
            <a:ext cx="34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13"/>
          <p:cNvSpPr txBox="1">
            <a:spLocks noGrp="1"/>
          </p:cNvSpPr>
          <p:nvPr>
            <p:ph type="title" idx="13" hasCustomPrompt="1"/>
          </p:nvPr>
        </p:nvSpPr>
        <p:spPr>
          <a:xfrm>
            <a:off x="4404775" y="3066200"/>
            <a:ext cx="789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0" name="Google Shape;530;p13"/>
          <p:cNvSpPr txBox="1">
            <a:spLocks noGrp="1"/>
          </p:cNvSpPr>
          <p:nvPr>
            <p:ph type="subTitle" idx="14"/>
          </p:nvPr>
        </p:nvSpPr>
        <p:spPr>
          <a:xfrm>
            <a:off x="4404775" y="397704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62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4"/>
          <p:cNvSpPr txBox="1">
            <a:spLocks noGrp="1"/>
          </p:cNvSpPr>
          <p:nvPr>
            <p:ph type="title"/>
          </p:nvPr>
        </p:nvSpPr>
        <p:spPr>
          <a:xfrm>
            <a:off x="2290113" y="36627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subTitle" idx="1"/>
          </p:nvPr>
        </p:nvSpPr>
        <p:spPr>
          <a:xfrm>
            <a:off x="1869000" y="1922450"/>
            <a:ext cx="54060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5" name="Google Shape;535;p14"/>
          <p:cNvSpPr/>
          <p:nvPr/>
        </p:nvSpPr>
        <p:spPr>
          <a:xfrm>
            <a:off x="-36275" y="4893"/>
            <a:ext cx="9216452" cy="2775000"/>
          </a:xfrm>
          <a:custGeom>
            <a:avLst/>
            <a:gdLst/>
            <a:ahLst/>
            <a:cxnLst/>
            <a:rect l="l" t="t" r="r" b="b"/>
            <a:pathLst>
              <a:path w="285317" h="111000" extrusionOk="0">
                <a:moveTo>
                  <a:pt x="0" y="0"/>
                </a:moveTo>
                <a:lnTo>
                  <a:pt x="0" y="108740"/>
                </a:lnTo>
                <a:cubicBezTo>
                  <a:pt x="27482" y="66216"/>
                  <a:pt x="80756" y="12348"/>
                  <a:pt x="141951" y="12348"/>
                </a:cubicBezTo>
                <a:cubicBezTo>
                  <a:pt x="204218" y="12348"/>
                  <a:pt x="258268" y="67243"/>
                  <a:pt x="285316" y="110999"/>
                </a:cubicBezTo>
                <a:lnTo>
                  <a:pt x="285316" y="0"/>
                </a:lnTo>
                <a:close/>
              </a:path>
            </a:pathLst>
          </a:custGeom>
          <a:solidFill>
            <a:srgbClr val="191919">
              <a:alpha val="3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4"/>
          <p:cNvSpPr/>
          <p:nvPr/>
        </p:nvSpPr>
        <p:spPr>
          <a:xfrm>
            <a:off x="154050" y="1108625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537" name="Google Shape;537;p14"/>
          <p:cNvSpPr/>
          <p:nvPr/>
        </p:nvSpPr>
        <p:spPr>
          <a:xfrm>
            <a:off x="8428900" y="138585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grpSp>
        <p:nvGrpSpPr>
          <p:cNvPr id="538" name="Google Shape;538;p14"/>
          <p:cNvGrpSpPr/>
          <p:nvPr/>
        </p:nvGrpSpPr>
        <p:grpSpPr>
          <a:xfrm>
            <a:off x="8496637" y="0"/>
            <a:ext cx="1106010" cy="4940024"/>
            <a:chOff x="8496637" y="0"/>
            <a:chExt cx="1106010" cy="4940024"/>
          </a:xfrm>
        </p:grpSpPr>
        <p:sp>
          <p:nvSpPr>
            <p:cNvPr id="539" name="Google Shape;539;p14"/>
            <p:cNvSpPr/>
            <p:nvPr/>
          </p:nvSpPr>
          <p:spPr>
            <a:xfrm>
              <a:off x="881300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8857557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881383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8900455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8656102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8656102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8765821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8690420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8690420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537802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537802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496637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9245948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9242565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681015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8681015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14"/>
          <p:cNvGrpSpPr/>
          <p:nvPr/>
        </p:nvGrpSpPr>
        <p:grpSpPr>
          <a:xfrm>
            <a:off x="-458651" y="0"/>
            <a:ext cx="1106010" cy="4940024"/>
            <a:chOff x="-458651" y="0"/>
            <a:chExt cx="1106010" cy="4940024"/>
          </a:xfrm>
        </p:grpSpPr>
        <p:sp>
          <p:nvSpPr>
            <p:cNvPr id="556" name="Google Shape;556;p14"/>
            <p:cNvSpPr/>
            <p:nvPr/>
          </p:nvSpPr>
          <p:spPr>
            <a:xfrm>
              <a:off x="-14227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-97731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-14145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-54833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-299186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-299186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-189466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-264868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-264868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-417485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-417485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-458651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290660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287278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-274272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-274272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14"/>
          <p:cNvSpPr/>
          <p:nvPr/>
        </p:nvSpPr>
        <p:spPr>
          <a:xfrm>
            <a:off x="5649650" y="1108625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573" name="Google Shape;573;p14"/>
          <p:cNvSpPr/>
          <p:nvPr/>
        </p:nvSpPr>
        <p:spPr>
          <a:xfrm>
            <a:off x="6759025" y="3184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574" name="Google Shape;574;p14"/>
          <p:cNvSpPr/>
          <p:nvPr/>
        </p:nvSpPr>
        <p:spPr>
          <a:xfrm>
            <a:off x="366975" y="25804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575" name="Google Shape;575;p14"/>
          <p:cNvSpPr/>
          <p:nvPr/>
        </p:nvSpPr>
        <p:spPr>
          <a:xfrm>
            <a:off x="1884550" y="3184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576" name="Google Shape;576;p14"/>
          <p:cNvSpPr/>
          <p:nvPr/>
        </p:nvSpPr>
        <p:spPr>
          <a:xfrm>
            <a:off x="6590925" y="29763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grpSp>
        <p:nvGrpSpPr>
          <p:cNvPr id="577" name="Google Shape;577;p14"/>
          <p:cNvGrpSpPr/>
          <p:nvPr/>
        </p:nvGrpSpPr>
        <p:grpSpPr>
          <a:xfrm>
            <a:off x="977379" y="318410"/>
            <a:ext cx="7189242" cy="2657882"/>
            <a:chOff x="1175865" y="318410"/>
            <a:chExt cx="7189242" cy="2657882"/>
          </a:xfrm>
        </p:grpSpPr>
        <p:grpSp>
          <p:nvGrpSpPr>
            <p:cNvPr id="578" name="Google Shape;578;p14"/>
            <p:cNvGrpSpPr/>
            <p:nvPr/>
          </p:nvGrpSpPr>
          <p:grpSpPr>
            <a:xfrm>
              <a:off x="7746940" y="318410"/>
              <a:ext cx="618167" cy="2657882"/>
              <a:chOff x="3199125" y="238275"/>
              <a:chExt cx="1214950" cy="5223825"/>
            </a:xfrm>
          </p:grpSpPr>
          <p:sp>
            <p:nvSpPr>
              <p:cNvPr id="579" name="Google Shape;579;p14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4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4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4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4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14"/>
            <p:cNvGrpSpPr/>
            <p:nvPr/>
          </p:nvGrpSpPr>
          <p:grpSpPr>
            <a:xfrm>
              <a:off x="1175865" y="318410"/>
              <a:ext cx="618167" cy="2657882"/>
              <a:chOff x="3199125" y="238275"/>
              <a:chExt cx="1214950" cy="5223825"/>
            </a:xfrm>
          </p:grpSpPr>
          <p:sp>
            <p:nvSpPr>
              <p:cNvPr id="585" name="Google Shape;585;p14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4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4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0" name="Google Shape;590;p14"/>
          <p:cNvSpPr/>
          <p:nvPr/>
        </p:nvSpPr>
        <p:spPr>
          <a:xfrm>
            <a:off x="-50" y="4944050"/>
            <a:ext cx="9144000" cy="19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91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15"/>
          <p:cNvGrpSpPr/>
          <p:nvPr/>
        </p:nvGrpSpPr>
        <p:grpSpPr>
          <a:xfrm>
            <a:off x="-458651" y="0"/>
            <a:ext cx="9638828" cy="5143550"/>
            <a:chOff x="-458651" y="0"/>
            <a:chExt cx="9638828" cy="5143550"/>
          </a:xfrm>
        </p:grpSpPr>
        <p:sp>
          <p:nvSpPr>
            <p:cNvPr id="593" name="Google Shape;593;p15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7649750" y="10177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595" name="Google Shape;595;p15"/>
            <p:cNvGrpSpPr/>
            <p:nvPr/>
          </p:nvGrpSpPr>
          <p:grpSpPr>
            <a:xfrm>
              <a:off x="8323904" y="318410"/>
              <a:ext cx="618167" cy="2657882"/>
              <a:chOff x="3199125" y="238275"/>
              <a:chExt cx="1214950" cy="5223825"/>
            </a:xfrm>
          </p:grpSpPr>
          <p:sp>
            <p:nvSpPr>
              <p:cNvPr id="596" name="Google Shape;596;p15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5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5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5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5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1" name="Google Shape;601;p15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374875" y="21865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04" name="Google Shape;604;p15"/>
            <p:cNvSpPr/>
            <p:nvPr/>
          </p:nvSpPr>
          <p:spPr>
            <a:xfrm>
              <a:off x="71575" y="818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05" name="Google Shape;605;p15"/>
            <p:cNvSpPr/>
            <p:nvPr/>
          </p:nvSpPr>
          <p:spPr>
            <a:xfrm>
              <a:off x="8310900" y="3762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06" name="Google Shape;606;p15"/>
            <p:cNvSpPr/>
            <p:nvPr/>
          </p:nvSpPr>
          <p:spPr>
            <a:xfrm>
              <a:off x="6971750" y="1189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07" name="Google Shape;607;p15"/>
            <p:cNvSpPr/>
            <p:nvPr/>
          </p:nvSpPr>
          <p:spPr>
            <a:xfrm>
              <a:off x="-186175" y="3394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608" name="Google Shape;608;p15"/>
            <p:cNvGrpSpPr/>
            <p:nvPr/>
          </p:nvGrpSpPr>
          <p:grpSpPr>
            <a:xfrm>
              <a:off x="-458651" y="0"/>
              <a:ext cx="1106010" cy="4940024"/>
              <a:chOff x="-458651" y="0"/>
              <a:chExt cx="1106010" cy="4940024"/>
            </a:xfrm>
          </p:grpSpPr>
          <p:sp>
            <p:nvSpPr>
              <p:cNvPr id="609" name="Google Shape;609;p15"/>
              <p:cNvSpPr/>
              <p:nvPr/>
            </p:nvSpPr>
            <p:spPr>
              <a:xfrm>
                <a:off x="-14227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5"/>
              <p:cNvSpPr/>
              <p:nvPr/>
            </p:nvSpPr>
            <p:spPr>
              <a:xfrm>
                <a:off x="-97731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5"/>
              <p:cNvSpPr/>
              <p:nvPr/>
            </p:nvSpPr>
            <p:spPr>
              <a:xfrm>
                <a:off x="-14145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5"/>
              <p:cNvSpPr/>
              <p:nvPr/>
            </p:nvSpPr>
            <p:spPr>
              <a:xfrm>
                <a:off x="-54833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5"/>
              <p:cNvSpPr/>
              <p:nvPr/>
            </p:nvSpPr>
            <p:spPr>
              <a:xfrm>
                <a:off x="-299186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>
                <a:off x="-299186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5"/>
              <p:cNvSpPr/>
              <p:nvPr/>
            </p:nvSpPr>
            <p:spPr>
              <a:xfrm>
                <a:off x="-189466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5"/>
              <p:cNvSpPr/>
              <p:nvPr/>
            </p:nvSpPr>
            <p:spPr>
              <a:xfrm>
                <a:off x="-264868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>
                <a:off x="-264868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>
                <a:off x="-417485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>
                <a:off x="-417485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>
                <a:off x="-458651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5"/>
              <p:cNvSpPr/>
              <p:nvPr/>
            </p:nvSpPr>
            <p:spPr>
              <a:xfrm>
                <a:off x="290660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5"/>
              <p:cNvSpPr/>
              <p:nvPr/>
            </p:nvSpPr>
            <p:spPr>
              <a:xfrm>
                <a:off x="287278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-274272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-274272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5" name="Google Shape;625;p15"/>
          <p:cNvSpPr txBox="1">
            <a:spLocks noGrp="1"/>
          </p:cNvSpPr>
          <p:nvPr>
            <p:ph type="subTitle" idx="1"/>
          </p:nvPr>
        </p:nvSpPr>
        <p:spPr>
          <a:xfrm>
            <a:off x="715100" y="2607900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15"/>
          <p:cNvSpPr txBox="1">
            <a:spLocks noGrp="1"/>
          </p:cNvSpPr>
          <p:nvPr>
            <p:ph type="title"/>
          </p:nvPr>
        </p:nvSpPr>
        <p:spPr>
          <a:xfrm>
            <a:off x="715100" y="1181400"/>
            <a:ext cx="37305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11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6"/>
          <p:cNvGrpSpPr/>
          <p:nvPr/>
        </p:nvGrpSpPr>
        <p:grpSpPr>
          <a:xfrm>
            <a:off x="-458651" y="0"/>
            <a:ext cx="9638828" cy="5143550"/>
            <a:chOff x="-458651" y="0"/>
            <a:chExt cx="9638828" cy="5143550"/>
          </a:xfrm>
        </p:grpSpPr>
        <p:sp>
          <p:nvSpPr>
            <p:cNvPr id="629" name="Google Shape;629;p16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7649750" y="10177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631" name="Google Shape;631;p16"/>
            <p:cNvGrpSpPr/>
            <p:nvPr/>
          </p:nvGrpSpPr>
          <p:grpSpPr>
            <a:xfrm>
              <a:off x="8323904" y="318410"/>
              <a:ext cx="618167" cy="2657882"/>
              <a:chOff x="3199125" y="238275"/>
              <a:chExt cx="1214950" cy="5223825"/>
            </a:xfrm>
          </p:grpSpPr>
          <p:sp>
            <p:nvSpPr>
              <p:cNvPr id="632" name="Google Shape;632;p16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6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6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6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6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7" name="Google Shape;637;p16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374875" y="21865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40" name="Google Shape;640;p16"/>
            <p:cNvSpPr/>
            <p:nvPr/>
          </p:nvSpPr>
          <p:spPr>
            <a:xfrm>
              <a:off x="71575" y="818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41" name="Google Shape;641;p16"/>
            <p:cNvSpPr/>
            <p:nvPr/>
          </p:nvSpPr>
          <p:spPr>
            <a:xfrm>
              <a:off x="8310900" y="3762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42" name="Google Shape;642;p16"/>
            <p:cNvSpPr/>
            <p:nvPr/>
          </p:nvSpPr>
          <p:spPr>
            <a:xfrm>
              <a:off x="6971750" y="1189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43" name="Google Shape;643;p16"/>
            <p:cNvSpPr/>
            <p:nvPr/>
          </p:nvSpPr>
          <p:spPr>
            <a:xfrm>
              <a:off x="-186175" y="3394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644" name="Google Shape;644;p16"/>
            <p:cNvGrpSpPr/>
            <p:nvPr/>
          </p:nvGrpSpPr>
          <p:grpSpPr>
            <a:xfrm>
              <a:off x="-458651" y="0"/>
              <a:ext cx="1106010" cy="4940024"/>
              <a:chOff x="-458651" y="0"/>
              <a:chExt cx="1106010" cy="4940024"/>
            </a:xfrm>
          </p:grpSpPr>
          <p:sp>
            <p:nvSpPr>
              <p:cNvPr id="645" name="Google Shape;645;p16"/>
              <p:cNvSpPr/>
              <p:nvPr/>
            </p:nvSpPr>
            <p:spPr>
              <a:xfrm>
                <a:off x="-14227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>
                <a:off x="-97731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6"/>
              <p:cNvSpPr/>
              <p:nvPr/>
            </p:nvSpPr>
            <p:spPr>
              <a:xfrm>
                <a:off x="-14145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-54833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-299186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-299186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-189466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-264868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-264868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-417485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-417485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-458651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>
                <a:off x="290660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>
                <a:off x="287278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>
                <a:off x="-274272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>
                <a:off x="-274272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07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7"/>
          <p:cNvSpPr txBox="1">
            <a:spLocks noGrp="1"/>
          </p:cNvSpPr>
          <p:nvPr>
            <p:ph type="subTitle" idx="1"/>
          </p:nvPr>
        </p:nvSpPr>
        <p:spPr>
          <a:xfrm>
            <a:off x="1169600" y="2423554"/>
            <a:ext cx="3396900" cy="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7"/>
          <p:cNvSpPr txBox="1">
            <a:spLocks noGrp="1"/>
          </p:cNvSpPr>
          <p:nvPr>
            <p:ph type="title"/>
          </p:nvPr>
        </p:nvSpPr>
        <p:spPr>
          <a:xfrm>
            <a:off x="1987925" y="1545750"/>
            <a:ext cx="2578500" cy="8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65" name="Google Shape;665;p17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666" name="Google Shape;666;p17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70" name="Google Shape;670;p17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71" name="Google Shape;671;p17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72" name="Google Shape;672;p17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673" name="Google Shape;673;p17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674" name="Google Shape;674;p17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675" name="Google Shape;675;p17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17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692" name="Google Shape;692;p17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7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7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02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18"/>
          <p:cNvGrpSpPr/>
          <p:nvPr/>
        </p:nvGrpSpPr>
        <p:grpSpPr>
          <a:xfrm>
            <a:off x="-458651" y="0"/>
            <a:ext cx="9638828" cy="5143550"/>
            <a:chOff x="-458651" y="0"/>
            <a:chExt cx="9638828" cy="5143550"/>
          </a:xfrm>
        </p:grpSpPr>
        <p:sp>
          <p:nvSpPr>
            <p:cNvPr id="710" name="Google Shape;710;p18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7649750" y="10177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712" name="Google Shape;712;p18"/>
            <p:cNvGrpSpPr/>
            <p:nvPr/>
          </p:nvGrpSpPr>
          <p:grpSpPr>
            <a:xfrm>
              <a:off x="8323904" y="318410"/>
              <a:ext cx="618167" cy="2657882"/>
              <a:chOff x="3199125" y="238275"/>
              <a:chExt cx="1214950" cy="5223825"/>
            </a:xfrm>
          </p:grpSpPr>
          <p:sp>
            <p:nvSpPr>
              <p:cNvPr id="713" name="Google Shape;713;p18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8" name="Google Shape;718;p18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374875" y="21865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21" name="Google Shape;721;p18"/>
            <p:cNvSpPr/>
            <p:nvPr/>
          </p:nvSpPr>
          <p:spPr>
            <a:xfrm>
              <a:off x="71575" y="818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22" name="Google Shape;722;p18"/>
            <p:cNvSpPr/>
            <p:nvPr/>
          </p:nvSpPr>
          <p:spPr>
            <a:xfrm>
              <a:off x="8310900" y="3762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23" name="Google Shape;723;p18"/>
            <p:cNvSpPr/>
            <p:nvPr/>
          </p:nvSpPr>
          <p:spPr>
            <a:xfrm>
              <a:off x="6971750" y="1189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24" name="Google Shape;724;p18"/>
            <p:cNvSpPr/>
            <p:nvPr/>
          </p:nvSpPr>
          <p:spPr>
            <a:xfrm>
              <a:off x="-186175" y="3394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725" name="Google Shape;725;p18"/>
            <p:cNvGrpSpPr/>
            <p:nvPr/>
          </p:nvGrpSpPr>
          <p:grpSpPr>
            <a:xfrm>
              <a:off x="-458651" y="0"/>
              <a:ext cx="1106010" cy="4940024"/>
              <a:chOff x="-458651" y="0"/>
              <a:chExt cx="1106010" cy="4940024"/>
            </a:xfrm>
          </p:grpSpPr>
          <p:sp>
            <p:nvSpPr>
              <p:cNvPr id="726" name="Google Shape;726;p18"/>
              <p:cNvSpPr/>
              <p:nvPr/>
            </p:nvSpPr>
            <p:spPr>
              <a:xfrm>
                <a:off x="-14227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-97731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-14145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-54833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-299186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8"/>
              <p:cNvSpPr/>
              <p:nvPr/>
            </p:nvSpPr>
            <p:spPr>
              <a:xfrm>
                <a:off x="-299186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8"/>
              <p:cNvSpPr/>
              <p:nvPr/>
            </p:nvSpPr>
            <p:spPr>
              <a:xfrm>
                <a:off x="-189466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8"/>
              <p:cNvSpPr/>
              <p:nvPr/>
            </p:nvSpPr>
            <p:spPr>
              <a:xfrm>
                <a:off x="-264868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8"/>
              <p:cNvSpPr/>
              <p:nvPr/>
            </p:nvSpPr>
            <p:spPr>
              <a:xfrm>
                <a:off x="-264868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-417485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-417485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-458651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90660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87278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-274272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-274272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2" name="Google Shape;742;p18"/>
          <p:cNvSpPr txBox="1">
            <a:spLocks noGrp="1"/>
          </p:cNvSpPr>
          <p:nvPr>
            <p:ph type="subTitle" idx="1"/>
          </p:nvPr>
        </p:nvSpPr>
        <p:spPr>
          <a:xfrm>
            <a:off x="1546050" y="2918000"/>
            <a:ext cx="2397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3" name="Google Shape;743;p18"/>
          <p:cNvSpPr txBox="1">
            <a:spLocks noGrp="1"/>
          </p:cNvSpPr>
          <p:nvPr>
            <p:ph type="subTitle" idx="2"/>
          </p:nvPr>
        </p:nvSpPr>
        <p:spPr>
          <a:xfrm>
            <a:off x="5200950" y="2918000"/>
            <a:ext cx="2397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4" name="Google Shape;744;p18"/>
          <p:cNvSpPr txBox="1">
            <a:spLocks noGrp="1"/>
          </p:cNvSpPr>
          <p:nvPr>
            <p:ph type="subTitle" idx="3"/>
          </p:nvPr>
        </p:nvSpPr>
        <p:spPr>
          <a:xfrm>
            <a:off x="1546050" y="3337925"/>
            <a:ext cx="2397000" cy="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8"/>
          <p:cNvSpPr txBox="1">
            <a:spLocks noGrp="1"/>
          </p:cNvSpPr>
          <p:nvPr>
            <p:ph type="subTitle" idx="4"/>
          </p:nvPr>
        </p:nvSpPr>
        <p:spPr>
          <a:xfrm>
            <a:off x="5200950" y="3337925"/>
            <a:ext cx="2397000" cy="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28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19"/>
          <p:cNvGrpSpPr/>
          <p:nvPr/>
        </p:nvGrpSpPr>
        <p:grpSpPr>
          <a:xfrm>
            <a:off x="-458651" y="0"/>
            <a:ext cx="9638828" cy="5143550"/>
            <a:chOff x="-458651" y="0"/>
            <a:chExt cx="9638828" cy="5143550"/>
          </a:xfrm>
        </p:grpSpPr>
        <p:sp>
          <p:nvSpPr>
            <p:cNvPr id="749" name="Google Shape;749;p19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7649750" y="10177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751" name="Google Shape;751;p19"/>
            <p:cNvGrpSpPr/>
            <p:nvPr/>
          </p:nvGrpSpPr>
          <p:grpSpPr>
            <a:xfrm>
              <a:off x="8323904" y="318410"/>
              <a:ext cx="618167" cy="2657882"/>
              <a:chOff x="3199125" y="238275"/>
              <a:chExt cx="1214950" cy="5223825"/>
            </a:xfrm>
          </p:grpSpPr>
          <p:sp>
            <p:nvSpPr>
              <p:cNvPr id="752" name="Google Shape;752;p19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9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9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9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9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7" name="Google Shape;757;p19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374875" y="21865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60" name="Google Shape;760;p19"/>
            <p:cNvSpPr/>
            <p:nvPr/>
          </p:nvSpPr>
          <p:spPr>
            <a:xfrm>
              <a:off x="71575" y="818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61" name="Google Shape;761;p19"/>
            <p:cNvSpPr/>
            <p:nvPr/>
          </p:nvSpPr>
          <p:spPr>
            <a:xfrm>
              <a:off x="8310900" y="3762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62" name="Google Shape;762;p19"/>
            <p:cNvSpPr/>
            <p:nvPr/>
          </p:nvSpPr>
          <p:spPr>
            <a:xfrm>
              <a:off x="6971750" y="1189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63" name="Google Shape;763;p19"/>
            <p:cNvSpPr/>
            <p:nvPr/>
          </p:nvSpPr>
          <p:spPr>
            <a:xfrm>
              <a:off x="-186175" y="3394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764" name="Google Shape;764;p19"/>
            <p:cNvGrpSpPr/>
            <p:nvPr/>
          </p:nvGrpSpPr>
          <p:grpSpPr>
            <a:xfrm>
              <a:off x="-458651" y="0"/>
              <a:ext cx="1106010" cy="4940024"/>
              <a:chOff x="-458651" y="0"/>
              <a:chExt cx="1106010" cy="4940024"/>
            </a:xfrm>
          </p:grpSpPr>
          <p:sp>
            <p:nvSpPr>
              <p:cNvPr id="765" name="Google Shape;765;p19"/>
              <p:cNvSpPr/>
              <p:nvPr/>
            </p:nvSpPr>
            <p:spPr>
              <a:xfrm>
                <a:off x="-14227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9"/>
              <p:cNvSpPr/>
              <p:nvPr/>
            </p:nvSpPr>
            <p:spPr>
              <a:xfrm>
                <a:off x="-97731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9"/>
              <p:cNvSpPr/>
              <p:nvPr/>
            </p:nvSpPr>
            <p:spPr>
              <a:xfrm>
                <a:off x="-14145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9"/>
              <p:cNvSpPr/>
              <p:nvPr/>
            </p:nvSpPr>
            <p:spPr>
              <a:xfrm>
                <a:off x="-54833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9"/>
              <p:cNvSpPr/>
              <p:nvPr/>
            </p:nvSpPr>
            <p:spPr>
              <a:xfrm>
                <a:off x="-299186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9"/>
              <p:cNvSpPr/>
              <p:nvPr/>
            </p:nvSpPr>
            <p:spPr>
              <a:xfrm>
                <a:off x="-299186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9"/>
              <p:cNvSpPr/>
              <p:nvPr/>
            </p:nvSpPr>
            <p:spPr>
              <a:xfrm>
                <a:off x="-189466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-264868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-264868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-417485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-417485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-458651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90660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9"/>
              <p:cNvSpPr/>
              <p:nvPr/>
            </p:nvSpPr>
            <p:spPr>
              <a:xfrm>
                <a:off x="287278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9"/>
              <p:cNvSpPr/>
              <p:nvPr/>
            </p:nvSpPr>
            <p:spPr>
              <a:xfrm>
                <a:off x="-274272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9"/>
              <p:cNvSpPr/>
              <p:nvPr/>
            </p:nvSpPr>
            <p:spPr>
              <a:xfrm>
                <a:off x="-274272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1" name="Google Shape;781;p19"/>
          <p:cNvSpPr txBox="1">
            <a:spLocks noGrp="1"/>
          </p:cNvSpPr>
          <p:nvPr>
            <p:ph type="title"/>
          </p:nvPr>
        </p:nvSpPr>
        <p:spPr>
          <a:xfrm>
            <a:off x="720000" y="25394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2" name="Google Shape;782;p19"/>
          <p:cNvSpPr txBox="1">
            <a:spLocks noGrp="1"/>
          </p:cNvSpPr>
          <p:nvPr>
            <p:ph type="subTitle" idx="1"/>
          </p:nvPr>
        </p:nvSpPr>
        <p:spPr>
          <a:xfrm>
            <a:off x="720000" y="2973558"/>
            <a:ext cx="2336400" cy="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9"/>
          <p:cNvSpPr txBox="1">
            <a:spLocks noGrp="1"/>
          </p:cNvSpPr>
          <p:nvPr>
            <p:ph type="title" idx="2"/>
          </p:nvPr>
        </p:nvSpPr>
        <p:spPr>
          <a:xfrm>
            <a:off x="3403800" y="25394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4" name="Google Shape;784;p19"/>
          <p:cNvSpPr txBox="1">
            <a:spLocks noGrp="1"/>
          </p:cNvSpPr>
          <p:nvPr>
            <p:ph type="subTitle" idx="3"/>
          </p:nvPr>
        </p:nvSpPr>
        <p:spPr>
          <a:xfrm>
            <a:off x="3403800" y="2973558"/>
            <a:ext cx="2336400" cy="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19"/>
          <p:cNvSpPr txBox="1">
            <a:spLocks noGrp="1"/>
          </p:cNvSpPr>
          <p:nvPr>
            <p:ph type="title" idx="4"/>
          </p:nvPr>
        </p:nvSpPr>
        <p:spPr>
          <a:xfrm>
            <a:off x="6087600" y="25394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6" name="Google Shape;786;p19"/>
          <p:cNvSpPr txBox="1">
            <a:spLocks noGrp="1"/>
          </p:cNvSpPr>
          <p:nvPr>
            <p:ph type="subTitle" idx="5"/>
          </p:nvPr>
        </p:nvSpPr>
        <p:spPr>
          <a:xfrm>
            <a:off x="6087600" y="2973558"/>
            <a:ext cx="2336400" cy="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73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0"/>
          <p:cNvSpPr txBox="1">
            <a:spLocks noGrp="1"/>
          </p:cNvSpPr>
          <p:nvPr>
            <p:ph type="title"/>
          </p:nvPr>
        </p:nvSpPr>
        <p:spPr>
          <a:xfrm>
            <a:off x="720000" y="2550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0" name="Google Shape;790;p20"/>
          <p:cNvSpPr txBox="1">
            <a:spLocks noGrp="1"/>
          </p:cNvSpPr>
          <p:nvPr>
            <p:ph type="subTitle" idx="1"/>
          </p:nvPr>
        </p:nvSpPr>
        <p:spPr>
          <a:xfrm>
            <a:off x="720000" y="30016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20"/>
          <p:cNvSpPr txBox="1">
            <a:spLocks noGrp="1"/>
          </p:cNvSpPr>
          <p:nvPr>
            <p:ph type="title" idx="2"/>
          </p:nvPr>
        </p:nvSpPr>
        <p:spPr>
          <a:xfrm>
            <a:off x="3403800" y="2550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2" name="Google Shape;792;p20"/>
          <p:cNvSpPr txBox="1">
            <a:spLocks noGrp="1"/>
          </p:cNvSpPr>
          <p:nvPr>
            <p:ph type="subTitle" idx="3"/>
          </p:nvPr>
        </p:nvSpPr>
        <p:spPr>
          <a:xfrm>
            <a:off x="3403800" y="30016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0"/>
          <p:cNvSpPr txBox="1">
            <a:spLocks noGrp="1"/>
          </p:cNvSpPr>
          <p:nvPr>
            <p:ph type="title" idx="4"/>
          </p:nvPr>
        </p:nvSpPr>
        <p:spPr>
          <a:xfrm>
            <a:off x="6087600" y="2550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4" name="Google Shape;794;p20"/>
          <p:cNvSpPr txBox="1">
            <a:spLocks noGrp="1"/>
          </p:cNvSpPr>
          <p:nvPr>
            <p:ph type="subTitle" idx="5"/>
          </p:nvPr>
        </p:nvSpPr>
        <p:spPr>
          <a:xfrm>
            <a:off x="6087600" y="30016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2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96" name="Google Shape;796;p20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797" name="Google Shape;797;p20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801" name="Google Shape;801;p20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802" name="Google Shape;802;p20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803" name="Google Shape;803;p20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804" name="Google Shape;804;p20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805" name="Google Shape;805;p20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806" name="Google Shape;806;p20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0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0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0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0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0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0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0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0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0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0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0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0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0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0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0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20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823" name="Google Shape;823;p20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0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0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0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0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0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0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0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0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0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0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0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0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0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0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79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1"/>
          <p:cNvSpPr txBox="1">
            <a:spLocks noGrp="1"/>
          </p:cNvSpPr>
          <p:nvPr>
            <p:ph type="title"/>
          </p:nvPr>
        </p:nvSpPr>
        <p:spPr>
          <a:xfrm>
            <a:off x="1395819" y="1682850"/>
            <a:ext cx="246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1" name="Google Shape;841;p21"/>
          <p:cNvSpPr txBox="1">
            <a:spLocks noGrp="1"/>
          </p:cNvSpPr>
          <p:nvPr>
            <p:ph type="subTitle" idx="1"/>
          </p:nvPr>
        </p:nvSpPr>
        <p:spPr>
          <a:xfrm>
            <a:off x="1395819" y="2138311"/>
            <a:ext cx="2467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1"/>
          <p:cNvSpPr txBox="1">
            <a:spLocks noGrp="1"/>
          </p:cNvSpPr>
          <p:nvPr>
            <p:ph type="title" idx="2"/>
          </p:nvPr>
        </p:nvSpPr>
        <p:spPr>
          <a:xfrm>
            <a:off x="5280944" y="1682850"/>
            <a:ext cx="246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3" name="Google Shape;843;p21"/>
          <p:cNvSpPr txBox="1">
            <a:spLocks noGrp="1"/>
          </p:cNvSpPr>
          <p:nvPr>
            <p:ph type="subTitle" idx="3"/>
          </p:nvPr>
        </p:nvSpPr>
        <p:spPr>
          <a:xfrm>
            <a:off x="5280944" y="2138311"/>
            <a:ext cx="2467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1"/>
          <p:cNvSpPr txBox="1">
            <a:spLocks noGrp="1"/>
          </p:cNvSpPr>
          <p:nvPr>
            <p:ph type="title" idx="4"/>
          </p:nvPr>
        </p:nvSpPr>
        <p:spPr>
          <a:xfrm>
            <a:off x="1395819" y="3613375"/>
            <a:ext cx="246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5" name="Google Shape;845;p21"/>
          <p:cNvSpPr txBox="1">
            <a:spLocks noGrp="1"/>
          </p:cNvSpPr>
          <p:nvPr>
            <p:ph type="subTitle" idx="5"/>
          </p:nvPr>
        </p:nvSpPr>
        <p:spPr>
          <a:xfrm>
            <a:off x="1395819" y="4068836"/>
            <a:ext cx="2467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1"/>
          <p:cNvSpPr txBox="1">
            <a:spLocks noGrp="1"/>
          </p:cNvSpPr>
          <p:nvPr>
            <p:ph type="title" idx="6"/>
          </p:nvPr>
        </p:nvSpPr>
        <p:spPr>
          <a:xfrm>
            <a:off x="5280944" y="3613375"/>
            <a:ext cx="246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7" name="Google Shape;847;p21"/>
          <p:cNvSpPr txBox="1">
            <a:spLocks noGrp="1"/>
          </p:cNvSpPr>
          <p:nvPr>
            <p:ph type="subTitle" idx="7"/>
          </p:nvPr>
        </p:nvSpPr>
        <p:spPr>
          <a:xfrm>
            <a:off x="5280944" y="4068836"/>
            <a:ext cx="2467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21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49" name="Google Shape;849;p21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850" name="Google Shape;850;p21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854" name="Google Shape;854;p21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855" name="Google Shape;855;p21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856" name="Google Shape;856;p21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857" name="Google Shape;857;p21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858" name="Google Shape;858;p21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859" name="Google Shape;859;p21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1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1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1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1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1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1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1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21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876" name="Google Shape;876;p21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1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1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1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1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1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1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1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1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1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1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1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1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1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1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86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-36275" y="4893"/>
            <a:ext cx="9216452" cy="2775000"/>
            <a:chOff x="-36275" y="4893"/>
            <a:chExt cx="9216452" cy="2775000"/>
          </a:xfrm>
        </p:grpSpPr>
        <p:sp>
          <p:nvSpPr>
            <p:cNvPr id="71" name="Google Shape;71;p3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54050" y="11086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3" name="Google Shape;73;p3"/>
            <p:cNvSpPr/>
            <p:nvPr/>
          </p:nvSpPr>
          <p:spPr>
            <a:xfrm>
              <a:off x="8428900" y="138585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4" name="Google Shape;74;p3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5" name="Google Shape;75;p3"/>
            <p:cNvSpPr/>
            <p:nvPr/>
          </p:nvSpPr>
          <p:spPr>
            <a:xfrm>
              <a:off x="366975" y="2580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76" name="Google Shape;76;p3"/>
            <p:cNvSpPr/>
            <p:nvPr/>
          </p:nvSpPr>
          <p:spPr>
            <a:xfrm>
              <a:off x="1884550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</p:grp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47325" y="1640375"/>
            <a:ext cx="5901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4797725" y="79857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3588425" y="2509607"/>
            <a:ext cx="4360200" cy="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-50" y="4104340"/>
            <a:ext cx="9144000" cy="83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-50" y="4944050"/>
            <a:ext cx="9144000" cy="19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8496637" y="0"/>
            <a:ext cx="1106010" cy="4940024"/>
            <a:chOff x="8496637" y="0"/>
            <a:chExt cx="1106010" cy="4940024"/>
          </a:xfrm>
        </p:grpSpPr>
        <p:sp>
          <p:nvSpPr>
            <p:cNvPr id="83" name="Google Shape;83;p3"/>
            <p:cNvSpPr/>
            <p:nvPr/>
          </p:nvSpPr>
          <p:spPr>
            <a:xfrm>
              <a:off x="881300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857557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81383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900455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656102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656102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765821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690420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690420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537802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8537802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496637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9245948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9242565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8681015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681015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-458651" y="0"/>
            <a:ext cx="1106010" cy="4940024"/>
            <a:chOff x="-458651" y="0"/>
            <a:chExt cx="1106010" cy="4940024"/>
          </a:xfrm>
        </p:grpSpPr>
        <p:sp>
          <p:nvSpPr>
            <p:cNvPr id="100" name="Google Shape;100;p3"/>
            <p:cNvSpPr/>
            <p:nvPr/>
          </p:nvSpPr>
          <p:spPr>
            <a:xfrm>
              <a:off x="-14227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-97731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14145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-54833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-299186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-299186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-189466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-264868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264868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417485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-417485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-458651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90660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87278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274272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274272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3"/>
          <p:cNvSpPr/>
          <p:nvPr/>
        </p:nvSpPr>
        <p:spPr>
          <a:xfrm>
            <a:off x="-722975" y="1920499"/>
            <a:ext cx="3327510" cy="3019514"/>
          </a:xfrm>
          <a:custGeom>
            <a:avLst/>
            <a:gdLst/>
            <a:ahLst/>
            <a:cxnLst/>
            <a:rect l="l" t="t" r="r" b="b"/>
            <a:pathLst>
              <a:path w="76631" h="69538" extrusionOk="0">
                <a:moveTo>
                  <a:pt x="39145" y="5435"/>
                </a:moveTo>
                <a:lnTo>
                  <a:pt x="39425" y="5455"/>
                </a:lnTo>
                <a:lnTo>
                  <a:pt x="39085" y="5535"/>
                </a:lnTo>
                <a:cubicBezTo>
                  <a:pt x="39105" y="5515"/>
                  <a:pt x="39125" y="5475"/>
                  <a:pt x="39145" y="5435"/>
                </a:cubicBezTo>
                <a:close/>
                <a:moveTo>
                  <a:pt x="35128" y="5635"/>
                </a:moveTo>
                <a:cubicBezTo>
                  <a:pt x="35428" y="6055"/>
                  <a:pt x="35848" y="6374"/>
                  <a:pt x="36347" y="6534"/>
                </a:cubicBezTo>
                <a:lnTo>
                  <a:pt x="36347" y="6554"/>
                </a:lnTo>
                <a:cubicBezTo>
                  <a:pt x="36147" y="6634"/>
                  <a:pt x="35968" y="6734"/>
                  <a:pt x="35788" y="6834"/>
                </a:cubicBezTo>
                <a:cubicBezTo>
                  <a:pt x="35029" y="6454"/>
                  <a:pt x="34229" y="6154"/>
                  <a:pt x="33390" y="5935"/>
                </a:cubicBezTo>
                <a:cubicBezTo>
                  <a:pt x="33969" y="5815"/>
                  <a:pt x="34549" y="5715"/>
                  <a:pt x="35128" y="5635"/>
                </a:cubicBezTo>
                <a:close/>
                <a:moveTo>
                  <a:pt x="23299" y="10890"/>
                </a:moveTo>
                <a:cubicBezTo>
                  <a:pt x="22220" y="13148"/>
                  <a:pt x="21641" y="15986"/>
                  <a:pt x="21541" y="19183"/>
                </a:cubicBezTo>
                <a:cubicBezTo>
                  <a:pt x="19982" y="18783"/>
                  <a:pt x="18524" y="18463"/>
                  <a:pt x="17145" y="18204"/>
                </a:cubicBezTo>
                <a:cubicBezTo>
                  <a:pt x="18763" y="15426"/>
                  <a:pt x="20841" y="12968"/>
                  <a:pt x="23299" y="10890"/>
                </a:cubicBezTo>
                <a:close/>
                <a:moveTo>
                  <a:pt x="31472" y="7003"/>
                </a:moveTo>
                <a:cubicBezTo>
                  <a:pt x="32435" y="7003"/>
                  <a:pt x="33433" y="7207"/>
                  <a:pt x="34449" y="7593"/>
                </a:cubicBezTo>
                <a:cubicBezTo>
                  <a:pt x="30393" y="10151"/>
                  <a:pt x="26696" y="14507"/>
                  <a:pt x="23999" y="19862"/>
                </a:cubicBezTo>
                <a:lnTo>
                  <a:pt x="23579" y="19742"/>
                </a:lnTo>
                <a:cubicBezTo>
                  <a:pt x="23679" y="14267"/>
                  <a:pt x="25177" y="9951"/>
                  <a:pt x="27995" y="8073"/>
                </a:cubicBezTo>
                <a:lnTo>
                  <a:pt x="28035" y="8033"/>
                </a:lnTo>
                <a:cubicBezTo>
                  <a:pt x="28415" y="7793"/>
                  <a:pt x="28814" y="7573"/>
                  <a:pt x="29214" y="7413"/>
                </a:cubicBezTo>
                <a:cubicBezTo>
                  <a:pt x="29938" y="7136"/>
                  <a:pt x="30693" y="7003"/>
                  <a:pt x="31472" y="7003"/>
                </a:cubicBezTo>
                <a:close/>
                <a:moveTo>
                  <a:pt x="16057" y="19237"/>
                </a:moveTo>
                <a:cubicBezTo>
                  <a:pt x="15781" y="19732"/>
                  <a:pt x="15524" y="20247"/>
                  <a:pt x="15286" y="20761"/>
                </a:cubicBezTo>
                <a:lnTo>
                  <a:pt x="15266" y="20761"/>
                </a:lnTo>
                <a:cubicBezTo>
                  <a:pt x="15524" y="20247"/>
                  <a:pt x="15781" y="19732"/>
                  <a:pt x="16057" y="19237"/>
                </a:cubicBezTo>
                <a:close/>
                <a:moveTo>
                  <a:pt x="15246" y="20822"/>
                </a:moveTo>
                <a:cubicBezTo>
                  <a:pt x="15126" y="21061"/>
                  <a:pt x="15027" y="21301"/>
                  <a:pt x="14907" y="21561"/>
                </a:cubicBezTo>
                <a:cubicBezTo>
                  <a:pt x="15007" y="21321"/>
                  <a:pt x="15126" y="21061"/>
                  <a:pt x="15246" y="20822"/>
                </a:cubicBezTo>
                <a:close/>
                <a:moveTo>
                  <a:pt x="11713" y="18758"/>
                </a:moveTo>
                <a:cubicBezTo>
                  <a:pt x="11848" y="18758"/>
                  <a:pt x="11987" y="18760"/>
                  <a:pt x="12129" y="18763"/>
                </a:cubicBezTo>
                <a:cubicBezTo>
                  <a:pt x="11370" y="20162"/>
                  <a:pt x="10751" y="21620"/>
                  <a:pt x="10251" y="23119"/>
                </a:cubicBezTo>
                <a:cubicBezTo>
                  <a:pt x="8952" y="21600"/>
                  <a:pt x="8313" y="20422"/>
                  <a:pt x="8433" y="19742"/>
                </a:cubicBezTo>
                <a:cubicBezTo>
                  <a:pt x="8453" y="19602"/>
                  <a:pt x="8513" y="19462"/>
                  <a:pt x="8633" y="19363"/>
                </a:cubicBezTo>
                <a:cubicBezTo>
                  <a:pt x="9056" y="18975"/>
                  <a:pt x="10109" y="18758"/>
                  <a:pt x="11713" y="18758"/>
                </a:cubicBezTo>
                <a:close/>
                <a:moveTo>
                  <a:pt x="14123" y="23514"/>
                </a:moveTo>
                <a:lnTo>
                  <a:pt x="14123" y="23514"/>
                </a:lnTo>
                <a:cubicBezTo>
                  <a:pt x="14072" y="23670"/>
                  <a:pt x="14018" y="23831"/>
                  <a:pt x="13958" y="23984"/>
                </a:cubicBezTo>
                <a:lnTo>
                  <a:pt x="13958" y="23984"/>
                </a:lnTo>
                <a:cubicBezTo>
                  <a:pt x="14010" y="23825"/>
                  <a:pt x="14069" y="23671"/>
                  <a:pt x="14123" y="23514"/>
                </a:cubicBezTo>
                <a:close/>
                <a:moveTo>
                  <a:pt x="36487" y="8692"/>
                </a:moveTo>
                <a:lnTo>
                  <a:pt x="36467" y="16925"/>
                </a:lnTo>
                <a:cubicBezTo>
                  <a:pt x="35088" y="17284"/>
                  <a:pt x="35088" y="19263"/>
                  <a:pt x="36467" y="19622"/>
                </a:cubicBezTo>
                <a:lnTo>
                  <a:pt x="36467" y="24258"/>
                </a:lnTo>
                <a:cubicBezTo>
                  <a:pt x="32870" y="22759"/>
                  <a:pt x="29454" y="21521"/>
                  <a:pt x="26276" y="20541"/>
                </a:cubicBezTo>
                <a:cubicBezTo>
                  <a:pt x="28774" y="15706"/>
                  <a:pt x="32011" y="11749"/>
                  <a:pt x="35468" y="9352"/>
                </a:cubicBezTo>
                <a:cubicBezTo>
                  <a:pt x="35808" y="9112"/>
                  <a:pt x="36147" y="8892"/>
                  <a:pt x="36487" y="8692"/>
                </a:cubicBezTo>
                <a:close/>
                <a:moveTo>
                  <a:pt x="13628" y="25057"/>
                </a:moveTo>
                <a:lnTo>
                  <a:pt x="13628" y="25057"/>
                </a:lnTo>
                <a:cubicBezTo>
                  <a:pt x="13591" y="25181"/>
                  <a:pt x="13546" y="25312"/>
                  <a:pt x="13503" y="25446"/>
                </a:cubicBezTo>
                <a:lnTo>
                  <a:pt x="13503" y="25446"/>
                </a:lnTo>
                <a:cubicBezTo>
                  <a:pt x="13541" y="25316"/>
                  <a:pt x="13581" y="25187"/>
                  <a:pt x="13628" y="25057"/>
                </a:cubicBezTo>
                <a:close/>
                <a:moveTo>
                  <a:pt x="12669" y="29513"/>
                </a:moveTo>
                <a:lnTo>
                  <a:pt x="12669" y="29533"/>
                </a:lnTo>
                <a:cubicBezTo>
                  <a:pt x="12649" y="29753"/>
                  <a:pt x="12629" y="29953"/>
                  <a:pt x="12609" y="30173"/>
                </a:cubicBezTo>
                <a:cubicBezTo>
                  <a:pt x="12629" y="29953"/>
                  <a:pt x="12649" y="29733"/>
                  <a:pt x="12669" y="29513"/>
                </a:cubicBezTo>
                <a:close/>
                <a:moveTo>
                  <a:pt x="12569" y="30393"/>
                </a:moveTo>
                <a:lnTo>
                  <a:pt x="12569" y="30413"/>
                </a:lnTo>
                <a:cubicBezTo>
                  <a:pt x="12549" y="30692"/>
                  <a:pt x="12529" y="30952"/>
                  <a:pt x="12509" y="31232"/>
                </a:cubicBezTo>
                <a:cubicBezTo>
                  <a:pt x="12529" y="30952"/>
                  <a:pt x="12549" y="30672"/>
                  <a:pt x="12569" y="30393"/>
                </a:cubicBezTo>
                <a:close/>
                <a:moveTo>
                  <a:pt x="37167" y="9032"/>
                </a:moveTo>
                <a:cubicBezTo>
                  <a:pt x="41942" y="12289"/>
                  <a:pt x="46758" y="19143"/>
                  <a:pt x="49755" y="27795"/>
                </a:cubicBezTo>
                <a:cubicBezTo>
                  <a:pt x="49855" y="28155"/>
                  <a:pt x="49995" y="28554"/>
                  <a:pt x="50095" y="28914"/>
                </a:cubicBezTo>
                <a:cubicBezTo>
                  <a:pt x="50095" y="28954"/>
                  <a:pt x="50115" y="28974"/>
                  <a:pt x="50135" y="28994"/>
                </a:cubicBezTo>
                <a:cubicBezTo>
                  <a:pt x="50255" y="29353"/>
                  <a:pt x="50355" y="29713"/>
                  <a:pt x="50454" y="30073"/>
                </a:cubicBezTo>
                <a:lnTo>
                  <a:pt x="50494" y="30193"/>
                </a:lnTo>
                <a:cubicBezTo>
                  <a:pt x="50594" y="30532"/>
                  <a:pt x="50694" y="30892"/>
                  <a:pt x="50774" y="31232"/>
                </a:cubicBezTo>
                <a:cubicBezTo>
                  <a:pt x="50774" y="31252"/>
                  <a:pt x="50794" y="31292"/>
                  <a:pt x="50814" y="31332"/>
                </a:cubicBezTo>
                <a:cubicBezTo>
                  <a:pt x="49995" y="30832"/>
                  <a:pt x="49156" y="30373"/>
                  <a:pt x="48316" y="29893"/>
                </a:cubicBezTo>
                <a:cubicBezTo>
                  <a:pt x="48356" y="29733"/>
                  <a:pt x="48376" y="29573"/>
                  <a:pt x="48376" y="29393"/>
                </a:cubicBezTo>
                <a:cubicBezTo>
                  <a:pt x="48376" y="28085"/>
                  <a:pt x="47301" y="27231"/>
                  <a:pt x="46197" y="27231"/>
                </a:cubicBezTo>
                <a:cubicBezTo>
                  <a:pt x="45632" y="27231"/>
                  <a:pt x="45059" y="27454"/>
                  <a:pt x="44620" y="27955"/>
                </a:cubicBezTo>
                <a:cubicBezTo>
                  <a:pt x="42082" y="26696"/>
                  <a:pt x="39584" y="25557"/>
                  <a:pt x="37167" y="24538"/>
                </a:cubicBezTo>
                <a:lnTo>
                  <a:pt x="37167" y="19602"/>
                </a:lnTo>
                <a:cubicBezTo>
                  <a:pt x="38565" y="19243"/>
                  <a:pt x="38565" y="17264"/>
                  <a:pt x="37167" y="16905"/>
                </a:cubicBezTo>
                <a:lnTo>
                  <a:pt x="37167" y="9032"/>
                </a:lnTo>
                <a:close/>
                <a:moveTo>
                  <a:pt x="42881" y="6754"/>
                </a:moveTo>
                <a:cubicBezTo>
                  <a:pt x="47797" y="6834"/>
                  <a:pt x="51334" y="10670"/>
                  <a:pt x="52872" y="16605"/>
                </a:cubicBezTo>
                <a:lnTo>
                  <a:pt x="52892" y="16585"/>
                </a:lnTo>
                <a:cubicBezTo>
                  <a:pt x="53032" y="17165"/>
                  <a:pt x="53152" y="17744"/>
                  <a:pt x="53272" y="18343"/>
                </a:cubicBezTo>
                <a:cubicBezTo>
                  <a:pt x="53272" y="18363"/>
                  <a:pt x="53272" y="18363"/>
                  <a:pt x="53272" y="18383"/>
                </a:cubicBezTo>
                <a:cubicBezTo>
                  <a:pt x="53332" y="18683"/>
                  <a:pt x="53372" y="18983"/>
                  <a:pt x="53412" y="19283"/>
                </a:cubicBezTo>
                <a:lnTo>
                  <a:pt x="53412" y="19323"/>
                </a:lnTo>
                <a:cubicBezTo>
                  <a:pt x="53512" y="19942"/>
                  <a:pt x="53572" y="20561"/>
                  <a:pt x="53632" y="21201"/>
                </a:cubicBezTo>
                <a:lnTo>
                  <a:pt x="53632" y="21221"/>
                </a:lnTo>
                <a:cubicBezTo>
                  <a:pt x="53652" y="21541"/>
                  <a:pt x="53672" y="21860"/>
                  <a:pt x="53692" y="22180"/>
                </a:cubicBezTo>
                <a:lnTo>
                  <a:pt x="53692" y="22260"/>
                </a:lnTo>
                <a:cubicBezTo>
                  <a:pt x="53692" y="22580"/>
                  <a:pt x="53712" y="22899"/>
                  <a:pt x="53732" y="23199"/>
                </a:cubicBezTo>
                <a:lnTo>
                  <a:pt x="53732" y="23299"/>
                </a:lnTo>
                <a:cubicBezTo>
                  <a:pt x="53732" y="23938"/>
                  <a:pt x="53732" y="24618"/>
                  <a:pt x="53692" y="25297"/>
                </a:cubicBezTo>
                <a:lnTo>
                  <a:pt x="53692" y="25377"/>
                </a:lnTo>
                <a:cubicBezTo>
                  <a:pt x="53692" y="25697"/>
                  <a:pt x="53672" y="26036"/>
                  <a:pt x="53652" y="26356"/>
                </a:cubicBezTo>
                <a:lnTo>
                  <a:pt x="53652" y="26496"/>
                </a:lnTo>
                <a:cubicBezTo>
                  <a:pt x="53612" y="26836"/>
                  <a:pt x="53592" y="27155"/>
                  <a:pt x="53572" y="27475"/>
                </a:cubicBezTo>
                <a:lnTo>
                  <a:pt x="53552" y="27615"/>
                </a:lnTo>
                <a:cubicBezTo>
                  <a:pt x="53512" y="27955"/>
                  <a:pt x="53472" y="28294"/>
                  <a:pt x="53432" y="28634"/>
                </a:cubicBezTo>
                <a:cubicBezTo>
                  <a:pt x="53392" y="28994"/>
                  <a:pt x="53332" y="29333"/>
                  <a:pt x="53292" y="29673"/>
                </a:cubicBezTo>
                <a:cubicBezTo>
                  <a:pt x="53292" y="29733"/>
                  <a:pt x="53272" y="29773"/>
                  <a:pt x="53272" y="29813"/>
                </a:cubicBezTo>
                <a:cubicBezTo>
                  <a:pt x="53212" y="30153"/>
                  <a:pt x="53152" y="30492"/>
                  <a:pt x="53092" y="30812"/>
                </a:cubicBezTo>
                <a:cubicBezTo>
                  <a:pt x="53092" y="30872"/>
                  <a:pt x="53072" y="30932"/>
                  <a:pt x="53072" y="30992"/>
                </a:cubicBezTo>
                <a:cubicBezTo>
                  <a:pt x="53032" y="31212"/>
                  <a:pt x="52992" y="31432"/>
                  <a:pt x="52952" y="31631"/>
                </a:cubicBezTo>
                <a:cubicBezTo>
                  <a:pt x="52473" y="29953"/>
                  <a:pt x="51933" y="28274"/>
                  <a:pt x="51314" y="26636"/>
                </a:cubicBezTo>
                <a:cubicBezTo>
                  <a:pt x="48017" y="18084"/>
                  <a:pt x="42921" y="11350"/>
                  <a:pt x="37786" y="7973"/>
                </a:cubicBezTo>
                <a:cubicBezTo>
                  <a:pt x="39365" y="7174"/>
                  <a:pt x="41103" y="6754"/>
                  <a:pt x="42881" y="6754"/>
                </a:cubicBezTo>
                <a:close/>
                <a:moveTo>
                  <a:pt x="16585" y="19223"/>
                </a:moveTo>
                <a:cubicBezTo>
                  <a:pt x="18064" y="19462"/>
                  <a:pt x="19722" y="19802"/>
                  <a:pt x="21521" y="20242"/>
                </a:cubicBezTo>
                <a:cubicBezTo>
                  <a:pt x="21521" y="21800"/>
                  <a:pt x="21641" y="23359"/>
                  <a:pt x="21841" y="24898"/>
                </a:cubicBezTo>
                <a:cubicBezTo>
                  <a:pt x="21041" y="27115"/>
                  <a:pt x="20442" y="29373"/>
                  <a:pt x="20022" y="31671"/>
                </a:cubicBezTo>
                <a:cubicBezTo>
                  <a:pt x="17644" y="29933"/>
                  <a:pt x="15566" y="28254"/>
                  <a:pt x="13848" y="26716"/>
                </a:cubicBezTo>
                <a:cubicBezTo>
                  <a:pt x="14407" y="24098"/>
                  <a:pt x="15326" y="21581"/>
                  <a:pt x="16585" y="19223"/>
                </a:cubicBezTo>
                <a:close/>
                <a:moveTo>
                  <a:pt x="64402" y="33211"/>
                </a:moveTo>
                <a:cubicBezTo>
                  <a:pt x="64402" y="33291"/>
                  <a:pt x="64402" y="33370"/>
                  <a:pt x="64382" y="33450"/>
                </a:cubicBezTo>
                <a:lnTo>
                  <a:pt x="64382" y="33350"/>
                </a:lnTo>
                <a:cubicBezTo>
                  <a:pt x="64402" y="33291"/>
                  <a:pt x="64402" y="33251"/>
                  <a:pt x="64402" y="33211"/>
                </a:cubicBezTo>
                <a:close/>
                <a:moveTo>
                  <a:pt x="64339" y="34118"/>
                </a:moveTo>
                <a:lnTo>
                  <a:pt x="64322" y="34289"/>
                </a:lnTo>
                <a:cubicBezTo>
                  <a:pt x="64322" y="34232"/>
                  <a:pt x="64322" y="34175"/>
                  <a:pt x="64339" y="34118"/>
                </a:cubicBezTo>
                <a:close/>
                <a:moveTo>
                  <a:pt x="22760" y="29893"/>
                </a:moveTo>
                <a:cubicBezTo>
                  <a:pt x="22840" y="30193"/>
                  <a:pt x="22920" y="30512"/>
                  <a:pt x="23019" y="30812"/>
                </a:cubicBezTo>
                <a:lnTo>
                  <a:pt x="23059" y="30952"/>
                </a:lnTo>
                <a:cubicBezTo>
                  <a:pt x="23139" y="31312"/>
                  <a:pt x="23239" y="31671"/>
                  <a:pt x="23359" y="32031"/>
                </a:cubicBezTo>
                <a:cubicBezTo>
                  <a:pt x="23359" y="32091"/>
                  <a:pt x="23379" y="32131"/>
                  <a:pt x="23399" y="32171"/>
                </a:cubicBezTo>
                <a:cubicBezTo>
                  <a:pt x="23499" y="32551"/>
                  <a:pt x="23619" y="32910"/>
                  <a:pt x="23739" y="33270"/>
                </a:cubicBezTo>
                <a:cubicBezTo>
                  <a:pt x="23739" y="33310"/>
                  <a:pt x="23759" y="33350"/>
                  <a:pt x="23779" y="33390"/>
                </a:cubicBezTo>
                <a:cubicBezTo>
                  <a:pt x="23899" y="33769"/>
                  <a:pt x="24019" y="34129"/>
                  <a:pt x="24138" y="34509"/>
                </a:cubicBezTo>
                <a:cubicBezTo>
                  <a:pt x="24158" y="34529"/>
                  <a:pt x="24158" y="34549"/>
                  <a:pt x="24158" y="34569"/>
                </a:cubicBezTo>
                <a:cubicBezTo>
                  <a:pt x="23439" y="34089"/>
                  <a:pt x="22740" y="33610"/>
                  <a:pt x="22080" y="33130"/>
                </a:cubicBezTo>
                <a:cubicBezTo>
                  <a:pt x="22140" y="32650"/>
                  <a:pt x="22240" y="32151"/>
                  <a:pt x="22340" y="31671"/>
                </a:cubicBezTo>
                <a:lnTo>
                  <a:pt x="22340" y="31691"/>
                </a:lnTo>
                <a:cubicBezTo>
                  <a:pt x="22480" y="31072"/>
                  <a:pt x="22620" y="30472"/>
                  <a:pt x="22760" y="29893"/>
                </a:cubicBezTo>
                <a:close/>
                <a:moveTo>
                  <a:pt x="64242" y="35048"/>
                </a:moveTo>
                <a:cubicBezTo>
                  <a:pt x="64242" y="35088"/>
                  <a:pt x="64222" y="35128"/>
                  <a:pt x="64222" y="35188"/>
                </a:cubicBezTo>
                <a:lnTo>
                  <a:pt x="64222" y="35048"/>
                </a:lnTo>
                <a:close/>
                <a:moveTo>
                  <a:pt x="64082" y="36007"/>
                </a:moveTo>
                <a:lnTo>
                  <a:pt x="64082" y="36027"/>
                </a:lnTo>
                <a:cubicBezTo>
                  <a:pt x="64082" y="36067"/>
                  <a:pt x="64062" y="36127"/>
                  <a:pt x="64042" y="36187"/>
                </a:cubicBezTo>
                <a:cubicBezTo>
                  <a:pt x="64062" y="36127"/>
                  <a:pt x="64062" y="36067"/>
                  <a:pt x="64082" y="36007"/>
                </a:cubicBezTo>
                <a:close/>
                <a:moveTo>
                  <a:pt x="51474" y="9891"/>
                </a:moveTo>
                <a:cubicBezTo>
                  <a:pt x="55510" y="12968"/>
                  <a:pt x="58507" y="17444"/>
                  <a:pt x="59926" y="22699"/>
                </a:cubicBezTo>
                <a:cubicBezTo>
                  <a:pt x="59946" y="22699"/>
                  <a:pt x="59946" y="22719"/>
                  <a:pt x="59946" y="22739"/>
                </a:cubicBezTo>
                <a:cubicBezTo>
                  <a:pt x="60026" y="23039"/>
                  <a:pt x="60106" y="23359"/>
                  <a:pt x="60186" y="23679"/>
                </a:cubicBezTo>
                <a:cubicBezTo>
                  <a:pt x="60246" y="23978"/>
                  <a:pt x="60306" y="24278"/>
                  <a:pt x="60365" y="24598"/>
                </a:cubicBezTo>
                <a:lnTo>
                  <a:pt x="60385" y="24678"/>
                </a:lnTo>
                <a:cubicBezTo>
                  <a:pt x="60445" y="24977"/>
                  <a:pt x="60505" y="25277"/>
                  <a:pt x="60545" y="25597"/>
                </a:cubicBezTo>
                <a:lnTo>
                  <a:pt x="60565" y="25697"/>
                </a:lnTo>
                <a:cubicBezTo>
                  <a:pt x="60605" y="25977"/>
                  <a:pt x="60645" y="26256"/>
                  <a:pt x="60685" y="26556"/>
                </a:cubicBezTo>
                <a:cubicBezTo>
                  <a:pt x="60685" y="26576"/>
                  <a:pt x="60685" y="26616"/>
                  <a:pt x="60685" y="26656"/>
                </a:cubicBezTo>
                <a:cubicBezTo>
                  <a:pt x="60725" y="26956"/>
                  <a:pt x="60745" y="27255"/>
                  <a:pt x="60785" y="27575"/>
                </a:cubicBezTo>
                <a:cubicBezTo>
                  <a:pt x="60785" y="27615"/>
                  <a:pt x="60785" y="27675"/>
                  <a:pt x="60785" y="27735"/>
                </a:cubicBezTo>
                <a:cubicBezTo>
                  <a:pt x="60805" y="28015"/>
                  <a:pt x="60825" y="28294"/>
                  <a:pt x="60845" y="28574"/>
                </a:cubicBezTo>
                <a:lnTo>
                  <a:pt x="60845" y="28674"/>
                </a:lnTo>
                <a:cubicBezTo>
                  <a:pt x="60845" y="28994"/>
                  <a:pt x="60865" y="29294"/>
                  <a:pt x="60865" y="29593"/>
                </a:cubicBezTo>
                <a:lnTo>
                  <a:pt x="60865" y="29813"/>
                </a:lnTo>
                <a:lnTo>
                  <a:pt x="60865" y="30672"/>
                </a:lnTo>
                <a:lnTo>
                  <a:pt x="60865" y="30752"/>
                </a:lnTo>
                <a:cubicBezTo>
                  <a:pt x="60865" y="31052"/>
                  <a:pt x="60825" y="31372"/>
                  <a:pt x="60805" y="31691"/>
                </a:cubicBezTo>
                <a:lnTo>
                  <a:pt x="60805" y="31911"/>
                </a:lnTo>
                <a:cubicBezTo>
                  <a:pt x="60785" y="32231"/>
                  <a:pt x="60745" y="32531"/>
                  <a:pt x="60725" y="32850"/>
                </a:cubicBezTo>
                <a:cubicBezTo>
                  <a:pt x="60685" y="33090"/>
                  <a:pt x="60665" y="33310"/>
                  <a:pt x="60645" y="33530"/>
                </a:cubicBezTo>
                <a:cubicBezTo>
                  <a:pt x="60625" y="33670"/>
                  <a:pt x="60605" y="33809"/>
                  <a:pt x="60585" y="33949"/>
                </a:cubicBezTo>
                <a:cubicBezTo>
                  <a:pt x="60585" y="34029"/>
                  <a:pt x="60545" y="34109"/>
                  <a:pt x="60545" y="34189"/>
                </a:cubicBezTo>
                <a:cubicBezTo>
                  <a:pt x="60505" y="34389"/>
                  <a:pt x="60485" y="34569"/>
                  <a:pt x="60445" y="34769"/>
                </a:cubicBezTo>
                <a:cubicBezTo>
                  <a:pt x="60445" y="34789"/>
                  <a:pt x="60445" y="34829"/>
                  <a:pt x="60425" y="34868"/>
                </a:cubicBezTo>
                <a:cubicBezTo>
                  <a:pt x="60286" y="35728"/>
                  <a:pt x="60086" y="36567"/>
                  <a:pt x="59866" y="37406"/>
                </a:cubicBezTo>
                <a:cubicBezTo>
                  <a:pt x="58327" y="36227"/>
                  <a:pt x="56649" y="35028"/>
                  <a:pt x="54831" y="33829"/>
                </a:cubicBezTo>
                <a:cubicBezTo>
                  <a:pt x="54910" y="33490"/>
                  <a:pt x="54990" y="33130"/>
                  <a:pt x="55050" y="32770"/>
                </a:cubicBezTo>
                <a:cubicBezTo>
                  <a:pt x="56869" y="23279"/>
                  <a:pt x="55310" y="14887"/>
                  <a:pt x="51474" y="9891"/>
                </a:cubicBezTo>
                <a:close/>
                <a:moveTo>
                  <a:pt x="63711" y="37810"/>
                </a:moveTo>
                <a:cubicBezTo>
                  <a:pt x="63703" y="37838"/>
                  <a:pt x="63693" y="37865"/>
                  <a:pt x="63682" y="37886"/>
                </a:cubicBezTo>
                <a:cubicBezTo>
                  <a:pt x="63692" y="37857"/>
                  <a:pt x="63701" y="37833"/>
                  <a:pt x="63711" y="37810"/>
                </a:cubicBezTo>
                <a:close/>
                <a:moveTo>
                  <a:pt x="25837" y="21421"/>
                </a:moveTo>
                <a:lnTo>
                  <a:pt x="25837" y="21441"/>
                </a:lnTo>
                <a:cubicBezTo>
                  <a:pt x="29454" y="22540"/>
                  <a:pt x="32990" y="23799"/>
                  <a:pt x="36467" y="25257"/>
                </a:cubicBezTo>
                <a:lnTo>
                  <a:pt x="36467" y="26176"/>
                </a:lnTo>
                <a:cubicBezTo>
                  <a:pt x="33610" y="26396"/>
                  <a:pt x="31392" y="28774"/>
                  <a:pt x="31392" y="31651"/>
                </a:cubicBezTo>
                <a:cubicBezTo>
                  <a:pt x="31392" y="34529"/>
                  <a:pt x="33610" y="36927"/>
                  <a:pt x="36467" y="37126"/>
                </a:cubicBezTo>
                <a:lnTo>
                  <a:pt x="36467" y="40264"/>
                </a:lnTo>
                <a:cubicBezTo>
                  <a:pt x="36008" y="40383"/>
                  <a:pt x="35648" y="40743"/>
                  <a:pt x="35488" y="41203"/>
                </a:cubicBezTo>
                <a:cubicBezTo>
                  <a:pt x="34969" y="40923"/>
                  <a:pt x="34429" y="40643"/>
                  <a:pt x="33890" y="40344"/>
                </a:cubicBezTo>
                <a:cubicBezTo>
                  <a:pt x="32811" y="39784"/>
                  <a:pt x="31771" y="39205"/>
                  <a:pt x="30752" y="38625"/>
                </a:cubicBezTo>
                <a:cubicBezTo>
                  <a:pt x="29374" y="37846"/>
                  <a:pt x="28035" y="37046"/>
                  <a:pt x="26756" y="36227"/>
                </a:cubicBezTo>
                <a:cubicBezTo>
                  <a:pt x="26676" y="36027"/>
                  <a:pt x="26596" y="35828"/>
                  <a:pt x="26516" y="35608"/>
                </a:cubicBezTo>
                <a:cubicBezTo>
                  <a:pt x="25357" y="32431"/>
                  <a:pt x="24498" y="29154"/>
                  <a:pt x="23999" y="25797"/>
                </a:cubicBezTo>
                <a:cubicBezTo>
                  <a:pt x="24538" y="24298"/>
                  <a:pt x="25157" y="22839"/>
                  <a:pt x="25837" y="21421"/>
                </a:cubicBezTo>
                <a:close/>
                <a:moveTo>
                  <a:pt x="37187" y="25517"/>
                </a:moveTo>
                <a:cubicBezTo>
                  <a:pt x="39425" y="26476"/>
                  <a:pt x="41782" y="27535"/>
                  <a:pt x="44180" y="28714"/>
                </a:cubicBezTo>
                <a:cubicBezTo>
                  <a:pt x="44120" y="28934"/>
                  <a:pt x="44080" y="29154"/>
                  <a:pt x="44080" y="29373"/>
                </a:cubicBezTo>
                <a:cubicBezTo>
                  <a:pt x="44060" y="30572"/>
                  <a:pt x="45019" y="31531"/>
                  <a:pt x="46218" y="31551"/>
                </a:cubicBezTo>
                <a:cubicBezTo>
                  <a:pt x="46878" y="31551"/>
                  <a:pt x="47517" y="31232"/>
                  <a:pt x="47917" y="30692"/>
                </a:cubicBezTo>
                <a:cubicBezTo>
                  <a:pt x="49016" y="31292"/>
                  <a:pt x="50095" y="31911"/>
                  <a:pt x="51114" y="32531"/>
                </a:cubicBezTo>
                <a:lnTo>
                  <a:pt x="51114" y="32551"/>
                </a:lnTo>
                <a:cubicBezTo>
                  <a:pt x="51194" y="32890"/>
                  <a:pt x="51274" y="33230"/>
                  <a:pt x="51354" y="33550"/>
                </a:cubicBezTo>
                <a:cubicBezTo>
                  <a:pt x="51354" y="33610"/>
                  <a:pt x="51374" y="33650"/>
                  <a:pt x="51374" y="33710"/>
                </a:cubicBezTo>
                <a:cubicBezTo>
                  <a:pt x="51454" y="34049"/>
                  <a:pt x="51514" y="34389"/>
                  <a:pt x="51593" y="34709"/>
                </a:cubicBezTo>
                <a:cubicBezTo>
                  <a:pt x="51593" y="34749"/>
                  <a:pt x="51613" y="34789"/>
                  <a:pt x="51613" y="34829"/>
                </a:cubicBezTo>
                <a:cubicBezTo>
                  <a:pt x="51673" y="35188"/>
                  <a:pt x="51733" y="35528"/>
                  <a:pt x="51793" y="35868"/>
                </a:cubicBezTo>
                <a:lnTo>
                  <a:pt x="51813" y="35947"/>
                </a:lnTo>
                <a:cubicBezTo>
                  <a:pt x="51813" y="35987"/>
                  <a:pt x="51833" y="36027"/>
                  <a:pt x="51833" y="36067"/>
                </a:cubicBezTo>
                <a:cubicBezTo>
                  <a:pt x="51773" y="36227"/>
                  <a:pt x="51733" y="36387"/>
                  <a:pt x="51693" y="36547"/>
                </a:cubicBezTo>
                <a:cubicBezTo>
                  <a:pt x="51693" y="36587"/>
                  <a:pt x="51673" y="36607"/>
                  <a:pt x="51653" y="36647"/>
                </a:cubicBezTo>
                <a:cubicBezTo>
                  <a:pt x="51553" y="36987"/>
                  <a:pt x="51434" y="37326"/>
                  <a:pt x="51314" y="37666"/>
                </a:cubicBezTo>
                <a:cubicBezTo>
                  <a:pt x="51194" y="38006"/>
                  <a:pt x="51074" y="38345"/>
                  <a:pt x="50954" y="38685"/>
                </a:cubicBezTo>
                <a:lnTo>
                  <a:pt x="50914" y="38765"/>
                </a:lnTo>
                <a:cubicBezTo>
                  <a:pt x="50794" y="39105"/>
                  <a:pt x="50674" y="39444"/>
                  <a:pt x="50534" y="39764"/>
                </a:cubicBezTo>
                <a:cubicBezTo>
                  <a:pt x="50534" y="39784"/>
                  <a:pt x="50534" y="39804"/>
                  <a:pt x="50514" y="39804"/>
                </a:cubicBezTo>
                <a:cubicBezTo>
                  <a:pt x="49615" y="42082"/>
                  <a:pt x="48516" y="44280"/>
                  <a:pt x="47257" y="46378"/>
                </a:cubicBezTo>
                <a:lnTo>
                  <a:pt x="46838" y="46218"/>
                </a:lnTo>
                <a:cubicBezTo>
                  <a:pt x="44120" y="45219"/>
                  <a:pt x="41163" y="43940"/>
                  <a:pt x="37966" y="42402"/>
                </a:cubicBezTo>
                <a:cubicBezTo>
                  <a:pt x="38545" y="41602"/>
                  <a:pt x="38126" y="40503"/>
                  <a:pt x="37187" y="40264"/>
                </a:cubicBezTo>
                <a:lnTo>
                  <a:pt x="37187" y="37086"/>
                </a:lnTo>
                <a:cubicBezTo>
                  <a:pt x="39964" y="36767"/>
                  <a:pt x="42042" y="34429"/>
                  <a:pt x="42042" y="31631"/>
                </a:cubicBezTo>
                <a:cubicBezTo>
                  <a:pt x="42042" y="28834"/>
                  <a:pt x="39964" y="26496"/>
                  <a:pt x="37187" y="26176"/>
                </a:cubicBezTo>
                <a:lnTo>
                  <a:pt x="37187" y="25517"/>
                </a:lnTo>
                <a:close/>
                <a:moveTo>
                  <a:pt x="52373" y="41642"/>
                </a:moveTo>
                <a:cubicBezTo>
                  <a:pt x="52373" y="41862"/>
                  <a:pt x="52393" y="42082"/>
                  <a:pt x="52393" y="42302"/>
                </a:cubicBezTo>
                <a:lnTo>
                  <a:pt x="52393" y="42382"/>
                </a:lnTo>
                <a:lnTo>
                  <a:pt x="52393" y="43301"/>
                </a:lnTo>
                <a:lnTo>
                  <a:pt x="52393" y="43361"/>
                </a:lnTo>
                <a:cubicBezTo>
                  <a:pt x="52393" y="43680"/>
                  <a:pt x="52373" y="44000"/>
                  <a:pt x="52373" y="44300"/>
                </a:cubicBezTo>
                <a:lnTo>
                  <a:pt x="52373" y="44320"/>
                </a:lnTo>
                <a:cubicBezTo>
                  <a:pt x="52313" y="45539"/>
                  <a:pt x="52153" y="46738"/>
                  <a:pt x="51933" y="47937"/>
                </a:cubicBezTo>
                <a:cubicBezTo>
                  <a:pt x="51157" y="47698"/>
                  <a:pt x="50361" y="47439"/>
                  <a:pt x="49545" y="47181"/>
                </a:cubicBezTo>
                <a:lnTo>
                  <a:pt x="49545" y="47181"/>
                </a:lnTo>
                <a:cubicBezTo>
                  <a:pt x="50620" y="45407"/>
                  <a:pt x="51576" y="43555"/>
                  <a:pt x="52373" y="41642"/>
                </a:cubicBezTo>
                <a:close/>
                <a:moveTo>
                  <a:pt x="54631" y="34729"/>
                </a:moveTo>
                <a:cubicBezTo>
                  <a:pt x="56429" y="35928"/>
                  <a:pt x="58108" y="37126"/>
                  <a:pt x="59606" y="38285"/>
                </a:cubicBezTo>
                <a:cubicBezTo>
                  <a:pt x="59127" y="39904"/>
                  <a:pt x="58487" y="41462"/>
                  <a:pt x="57728" y="42981"/>
                </a:cubicBezTo>
                <a:lnTo>
                  <a:pt x="57748" y="42981"/>
                </a:lnTo>
                <a:cubicBezTo>
                  <a:pt x="56749" y="44959"/>
                  <a:pt x="55530" y="46818"/>
                  <a:pt x="54131" y="48536"/>
                </a:cubicBezTo>
                <a:lnTo>
                  <a:pt x="53831" y="48456"/>
                </a:lnTo>
                <a:cubicBezTo>
                  <a:pt x="54611" y="45219"/>
                  <a:pt x="54711" y="41243"/>
                  <a:pt x="54071" y="36907"/>
                </a:cubicBezTo>
                <a:cubicBezTo>
                  <a:pt x="54271" y="36187"/>
                  <a:pt x="54451" y="35468"/>
                  <a:pt x="54631" y="34729"/>
                </a:cubicBezTo>
                <a:close/>
                <a:moveTo>
                  <a:pt x="63243" y="41283"/>
                </a:moveTo>
                <a:cubicBezTo>
                  <a:pt x="67919" y="45419"/>
                  <a:pt x="70117" y="48696"/>
                  <a:pt x="68898" y="49375"/>
                </a:cubicBezTo>
                <a:lnTo>
                  <a:pt x="68838" y="49415"/>
                </a:lnTo>
                <a:cubicBezTo>
                  <a:pt x="68130" y="49775"/>
                  <a:pt x="66688" y="50065"/>
                  <a:pt x="64534" y="50065"/>
                </a:cubicBezTo>
                <a:cubicBezTo>
                  <a:pt x="62859" y="50065"/>
                  <a:pt x="60753" y="49890"/>
                  <a:pt x="58227" y="49435"/>
                </a:cubicBezTo>
                <a:cubicBezTo>
                  <a:pt x="60345" y="47017"/>
                  <a:pt x="62044" y="44260"/>
                  <a:pt x="63243" y="41283"/>
                </a:cubicBezTo>
                <a:close/>
                <a:moveTo>
                  <a:pt x="29254" y="41842"/>
                </a:moveTo>
                <a:lnTo>
                  <a:pt x="29873" y="42182"/>
                </a:lnTo>
                <a:lnTo>
                  <a:pt x="30153" y="42342"/>
                </a:lnTo>
                <a:lnTo>
                  <a:pt x="31052" y="42841"/>
                </a:lnTo>
                <a:cubicBezTo>
                  <a:pt x="32910" y="43840"/>
                  <a:pt x="34729" y="44759"/>
                  <a:pt x="36467" y="45579"/>
                </a:cubicBezTo>
                <a:lnTo>
                  <a:pt x="36467" y="51893"/>
                </a:lnTo>
                <a:cubicBezTo>
                  <a:pt x="33890" y="49395"/>
                  <a:pt x="31372" y="45918"/>
                  <a:pt x="29254" y="41842"/>
                </a:cubicBezTo>
                <a:close/>
                <a:moveTo>
                  <a:pt x="13328" y="30093"/>
                </a:moveTo>
                <a:cubicBezTo>
                  <a:pt x="15286" y="31951"/>
                  <a:pt x="17365" y="33710"/>
                  <a:pt x="19523" y="35348"/>
                </a:cubicBezTo>
                <a:cubicBezTo>
                  <a:pt x="18783" y="43141"/>
                  <a:pt x="20402" y="49935"/>
                  <a:pt x="23699" y="54211"/>
                </a:cubicBezTo>
                <a:cubicBezTo>
                  <a:pt x="16785" y="49375"/>
                  <a:pt x="12589" y="40463"/>
                  <a:pt x="13248" y="30792"/>
                </a:cubicBezTo>
                <a:cubicBezTo>
                  <a:pt x="13268" y="30552"/>
                  <a:pt x="13288" y="30313"/>
                  <a:pt x="13328" y="30093"/>
                </a:cubicBezTo>
                <a:close/>
                <a:moveTo>
                  <a:pt x="37167" y="45878"/>
                </a:moveTo>
                <a:cubicBezTo>
                  <a:pt x="39844" y="47097"/>
                  <a:pt x="42582" y="48196"/>
                  <a:pt x="45379" y="49136"/>
                </a:cubicBezTo>
                <a:cubicBezTo>
                  <a:pt x="43880" y="51214"/>
                  <a:pt x="42102" y="53072"/>
                  <a:pt x="40084" y="54671"/>
                </a:cubicBezTo>
                <a:cubicBezTo>
                  <a:pt x="39045" y="54051"/>
                  <a:pt x="38066" y="53332"/>
                  <a:pt x="37167" y="52532"/>
                </a:cubicBezTo>
                <a:lnTo>
                  <a:pt x="37167" y="45878"/>
                </a:lnTo>
                <a:close/>
                <a:moveTo>
                  <a:pt x="47697" y="49875"/>
                </a:moveTo>
                <a:cubicBezTo>
                  <a:pt x="48876" y="50235"/>
                  <a:pt x="50015" y="50534"/>
                  <a:pt x="51134" y="50814"/>
                </a:cubicBezTo>
                <a:cubicBezTo>
                  <a:pt x="50934" y="51334"/>
                  <a:pt x="50694" y="51833"/>
                  <a:pt x="50435" y="52333"/>
                </a:cubicBezTo>
                <a:cubicBezTo>
                  <a:pt x="49209" y="53368"/>
                  <a:pt x="47899" y="54292"/>
                  <a:pt x="46519" y="55098"/>
                </a:cubicBezTo>
                <a:lnTo>
                  <a:pt x="46519" y="55098"/>
                </a:lnTo>
                <a:cubicBezTo>
                  <a:pt x="45812" y="55471"/>
                  <a:pt x="45076" y="55824"/>
                  <a:pt x="44340" y="56129"/>
                </a:cubicBezTo>
                <a:cubicBezTo>
                  <a:pt x="43541" y="56069"/>
                  <a:pt x="42781" y="55909"/>
                  <a:pt x="42042" y="55630"/>
                </a:cubicBezTo>
                <a:cubicBezTo>
                  <a:pt x="44180" y="53991"/>
                  <a:pt x="46098" y="52053"/>
                  <a:pt x="47697" y="49875"/>
                </a:cubicBezTo>
                <a:close/>
                <a:moveTo>
                  <a:pt x="45460" y="55685"/>
                </a:moveTo>
                <a:cubicBezTo>
                  <a:pt x="45156" y="55846"/>
                  <a:pt x="44850" y="56000"/>
                  <a:pt x="44540" y="56149"/>
                </a:cubicBezTo>
                <a:cubicBezTo>
                  <a:pt x="44845" y="56001"/>
                  <a:pt x="45153" y="55846"/>
                  <a:pt x="45460" y="55685"/>
                </a:cubicBezTo>
                <a:close/>
                <a:moveTo>
                  <a:pt x="37167" y="53911"/>
                </a:moveTo>
                <a:cubicBezTo>
                  <a:pt x="37846" y="54431"/>
                  <a:pt x="38545" y="54890"/>
                  <a:pt x="39285" y="55310"/>
                </a:cubicBezTo>
                <a:cubicBezTo>
                  <a:pt x="38605" y="55770"/>
                  <a:pt x="37906" y="56209"/>
                  <a:pt x="37167" y="56589"/>
                </a:cubicBezTo>
                <a:lnTo>
                  <a:pt x="37167" y="53911"/>
                </a:lnTo>
                <a:close/>
                <a:moveTo>
                  <a:pt x="41183" y="56209"/>
                </a:moveTo>
                <a:lnTo>
                  <a:pt x="41183" y="56229"/>
                </a:lnTo>
                <a:cubicBezTo>
                  <a:pt x="41563" y="56389"/>
                  <a:pt x="41922" y="56509"/>
                  <a:pt x="42302" y="56629"/>
                </a:cubicBezTo>
                <a:cubicBezTo>
                  <a:pt x="42462" y="56669"/>
                  <a:pt x="42602" y="56709"/>
                  <a:pt x="42761" y="56749"/>
                </a:cubicBezTo>
                <a:cubicBezTo>
                  <a:pt x="41343" y="57228"/>
                  <a:pt x="39864" y="57568"/>
                  <a:pt x="38365" y="57768"/>
                </a:cubicBezTo>
                <a:cubicBezTo>
                  <a:pt x="39345" y="57328"/>
                  <a:pt x="40284" y="56809"/>
                  <a:pt x="41183" y="56209"/>
                </a:cubicBezTo>
                <a:close/>
                <a:moveTo>
                  <a:pt x="21561" y="36867"/>
                </a:moveTo>
                <a:lnTo>
                  <a:pt x="21561" y="36867"/>
                </a:lnTo>
                <a:cubicBezTo>
                  <a:pt x="22480" y="37526"/>
                  <a:pt x="23439" y="38185"/>
                  <a:pt x="24438" y="38845"/>
                </a:cubicBezTo>
                <a:lnTo>
                  <a:pt x="24658" y="38985"/>
                </a:lnTo>
                <a:lnTo>
                  <a:pt x="25257" y="39384"/>
                </a:lnTo>
                <a:lnTo>
                  <a:pt x="25517" y="39544"/>
                </a:lnTo>
                <a:lnTo>
                  <a:pt x="26117" y="39924"/>
                </a:lnTo>
                <a:lnTo>
                  <a:pt x="26376" y="40084"/>
                </a:lnTo>
                <a:lnTo>
                  <a:pt x="26516" y="40164"/>
                </a:lnTo>
                <a:cubicBezTo>
                  <a:pt x="29254" y="45799"/>
                  <a:pt x="32811" y="50394"/>
                  <a:pt x="36487" y="53352"/>
                </a:cubicBezTo>
                <a:lnTo>
                  <a:pt x="36487" y="56888"/>
                </a:lnTo>
                <a:cubicBezTo>
                  <a:pt x="35428" y="57368"/>
                  <a:pt x="34329" y="57688"/>
                  <a:pt x="33190" y="57828"/>
                </a:cubicBezTo>
                <a:cubicBezTo>
                  <a:pt x="31052" y="57588"/>
                  <a:pt x="28954" y="57008"/>
                  <a:pt x="26976" y="56109"/>
                </a:cubicBezTo>
                <a:cubicBezTo>
                  <a:pt x="22840" y="52832"/>
                  <a:pt x="20801" y="45459"/>
                  <a:pt x="21561" y="36867"/>
                </a:cubicBezTo>
                <a:close/>
                <a:moveTo>
                  <a:pt x="43021" y="56789"/>
                </a:moveTo>
                <a:lnTo>
                  <a:pt x="43021" y="56809"/>
                </a:lnTo>
                <a:cubicBezTo>
                  <a:pt x="41643" y="57348"/>
                  <a:pt x="40224" y="57748"/>
                  <a:pt x="38765" y="58027"/>
                </a:cubicBezTo>
                <a:cubicBezTo>
                  <a:pt x="40224" y="57748"/>
                  <a:pt x="41643" y="57328"/>
                  <a:pt x="43021" y="56789"/>
                </a:cubicBezTo>
                <a:close/>
                <a:moveTo>
                  <a:pt x="36227" y="0"/>
                </a:moveTo>
                <a:cubicBezTo>
                  <a:pt x="35948" y="0"/>
                  <a:pt x="35748" y="260"/>
                  <a:pt x="35828" y="540"/>
                </a:cubicBezTo>
                <a:lnTo>
                  <a:pt x="36267" y="2098"/>
                </a:lnTo>
                <a:cubicBezTo>
                  <a:pt x="35648" y="2338"/>
                  <a:pt x="35148" y="2818"/>
                  <a:pt x="34909" y="3417"/>
                </a:cubicBezTo>
                <a:cubicBezTo>
                  <a:pt x="30992" y="3837"/>
                  <a:pt x="27196" y="5055"/>
                  <a:pt x="23799" y="7034"/>
                </a:cubicBezTo>
                <a:cubicBezTo>
                  <a:pt x="19243" y="9471"/>
                  <a:pt x="15446" y="13108"/>
                  <a:pt x="12809" y="17544"/>
                </a:cubicBezTo>
                <a:cubicBezTo>
                  <a:pt x="11693" y="17434"/>
                  <a:pt x="10692" y="17378"/>
                  <a:pt x="9816" y="17378"/>
                </a:cubicBezTo>
                <a:cubicBezTo>
                  <a:pt x="8793" y="17378"/>
                  <a:pt x="7941" y="17453"/>
                  <a:pt x="7274" y="17604"/>
                </a:cubicBezTo>
                <a:lnTo>
                  <a:pt x="2998" y="15026"/>
                </a:lnTo>
                <a:cubicBezTo>
                  <a:pt x="3058" y="14687"/>
                  <a:pt x="2998" y="14347"/>
                  <a:pt x="2838" y="14027"/>
                </a:cubicBezTo>
                <a:lnTo>
                  <a:pt x="3497" y="13228"/>
                </a:lnTo>
                <a:cubicBezTo>
                  <a:pt x="3849" y="13352"/>
                  <a:pt x="4211" y="13412"/>
                  <a:pt x="4568" y="13412"/>
                </a:cubicBezTo>
                <a:cubicBezTo>
                  <a:pt x="5588" y="13412"/>
                  <a:pt x="6572" y="12923"/>
                  <a:pt x="7194" y="12049"/>
                </a:cubicBezTo>
                <a:cubicBezTo>
                  <a:pt x="7234" y="12009"/>
                  <a:pt x="7274" y="11929"/>
                  <a:pt x="7314" y="11869"/>
                </a:cubicBezTo>
                <a:lnTo>
                  <a:pt x="7334" y="11829"/>
                </a:lnTo>
                <a:cubicBezTo>
                  <a:pt x="7374" y="11769"/>
                  <a:pt x="7414" y="11709"/>
                  <a:pt x="7454" y="11650"/>
                </a:cubicBezTo>
                <a:lnTo>
                  <a:pt x="7474" y="11610"/>
                </a:lnTo>
                <a:cubicBezTo>
                  <a:pt x="7514" y="11490"/>
                  <a:pt x="7573" y="11390"/>
                  <a:pt x="7613" y="11270"/>
                </a:cubicBezTo>
                <a:cubicBezTo>
                  <a:pt x="7613" y="11230"/>
                  <a:pt x="7633" y="11210"/>
                  <a:pt x="7633" y="11170"/>
                </a:cubicBezTo>
                <a:lnTo>
                  <a:pt x="7673" y="11050"/>
                </a:lnTo>
                <a:cubicBezTo>
                  <a:pt x="7693" y="10990"/>
                  <a:pt x="7713" y="10950"/>
                  <a:pt x="7713" y="10890"/>
                </a:cubicBezTo>
                <a:cubicBezTo>
                  <a:pt x="7733" y="10830"/>
                  <a:pt x="7733" y="10810"/>
                  <a:pt x="7733" y="10770"/>
                </a:cubicBezTo>
                <a:cubicBezTo>
                  <a:pt x="7753" y="10730"/>
                  <a:pt x="7753" y="10650"/>
                  <a:pt x="7773" y="10590"/>
                </a:cubicBezTo>
                <a:cubicBezTo>
                  <a:pt x="7773" y="10511"/>
                  <a:pt x="7773" y="10511"/>
                  <a:pt x="7773" y="10491"/>
                </a:cubicBezTo>
                <a:cubicBezTo>
                  <a:pt x="7773" y="10391"/>
                  <a:pt x="7793" y="10291"/>
                  <a:pt x="7793" y="10191"/>
                </a:cubicBezTo>
                <a:cubicBezTo>
                  <a:pt x="7793" y="8532"/>
                  <a:pt x="6534" y="7134"/>
                  <a:pt x="4876" y="6974"/>
                </a:cubicBezTo>
                <a:cubicBezTo>
                  <a:pt x="4776" y="6974"/>
                  <a:pt x="4656" y="6954"/>
                  <a:pt x="4556" y="6954"/>
                </a:cubicBezTo>
                <a:lnTo>
                  <a:pt x="4177" y="6954"/>
                </a:lnTo>
                <a:lnTo>
                  <a:pt x="4057" y="6974"/>
                </a:lnTo>
                <a:lnTo>
                  <a:pt x="3957" y="6974"/>
                </a:lnTo>
                <a:lnTo>
                  <a:pt x="3877" y="6994"/>
                </a:lnTo>
                <a:lnTo>
                  <a:pt x="3817" y="7014"/>
                </a:lnTo>
                <a:lnTo>
                  <a:pt x="3717" y="7034"/>
                </a:lnTo>
                <a:lnTo>
                  <a:pt x="3637" y="7054"/>
                </a:lnTo>
                <a:lnTo>
                  <a:pt x="3537" y="7094"/>
                </a:lnTo>
                <a:lnTo>
                  <a:pt x="3477" y="7114"/>
                </a:lnTo>
                <a:lnTo>
                  <a:pt x="3397" y="7134"/>
                </a:lnTo>
                <a:cubicBezTo>
                  <a:pt x="3197" y="7214"/>
                  <a:pt x="3018" y="7313"/>
                  <a:pt x="2838" y="7413"/>
                </a:cubicBezTo>
                <a:cubicBezTo>
                  <a:pt x="1099" y="8512"/>
                  <a:pt x="800" y="10910"/>
                  <a:pt x="2218" y="12389"/>
                </a:cubicBezTo>
                <a:lnTo>
                  <a:pt x="1799" y="13248"/>
                </a:lnTo>
                <a:cubicBezTo>
                  <a:pt x="1699" y="13228"/>
                  <a:pt x="1599" y="13208"/>
                  <a:pt x="1499" y="13208"/>
                </a:cubicBezTo>
                <a:cubicBezTo>
                  <a:pt x="680" y="13208"/>
                  <a:pt x="0" y="13887"/>
                  <a:pt x="0" y="14707"/>
                </a:cubicBezTo>
                <a:cubicBezTo>
                  <a:pt x="0" y="15546"/>
                  <a:pt x="680" y="16225"/>
                  <a:pt x="1499" y="16225"/>
                </a:cubicBezTo>
                <a:cubicBezTo>
                  <a:pt x="1799" y="16225"/>
                  <a:pt x="2098" y="16145"/>
                  <a:pt x="2338" y="15966"/>
                </a:cubicBezTo>
                <a:lnTo>
                  <a:pt x="5635" y="18563"/>
                </a:lnTo>
                <a:cubicBezTo>
                  <a:pt x="5096" y="19762"/>
                  <a:pt x="6474" y="22560"/>
                  <a:pt x="9472" y="26056"/>
                </a:cubicBezTo>
                <a:cubicBezTo>
                  <a:pt x="9052" y="27995"/>
                  <a:pt x="8832" y="29993"/>
                  <a:pt x="8832" y="31991"/>
                </a:cubicBezTo>
                <a:cubicBezTo>
                  <a:pt x="8832" y="46718"/>
                  <a:pt x="20302" y="58767"/>
                  <a:pt x="34889" y="59526"/>
                </a:cubicBezTo>
                <a:lnTo>
                  <a:pt x="35608" y="62064"/>
                </a:lnTo>
                <a:lnTo>
                  <a:pt x="34709" y="63622"/>
                </a:lnTo>
                <a:lnTo>
                  <a:pt x="33190" y="66200"/>
                </a:lnTo>
                <a:lnTo>
                  <a:pt x="26157" y="68898"/>
                </a:lnTo>
                <a:lnTo>
                  <a:pt x="26057" y="69537"/>
                </a:lnTo>
                <a:lnTo>
                  <a:pt x="49256" y="69537"/>
                </a:lnTo>
                <a:lnTo>
                  <a:pt x="49156" y="68678"/>
                </a:lnTo>
                <a:lnTo>
                  <a:pt x="48496" y="68558"/>
                </a:lnTo>
                <a:lnTo>
                  <a:pt x="39165" y="66680"/>
                </a:lnTo>
                <a:lnTo>
                  <a:pt x="37486" y="65281"/>
                </a:lnTo>
                <a:lnTo>
                  <a:pt x="38166" y="62543"/>
                </a:lnTo>
                <a:lnTo>
                  <a:pt x="38945" y="59406"/>
                </a:lnTo>
                <a:cubicBezTo>
                  <a:pt x="43121" y="59007"/>
                  <a:pt x="47177" y="57668"/>
                  <a:pt x="50774" y="55490"/>
                </a:cubicBezTo>
                <a:cubicBezTo>
                  <a:pt x="52633" y="54451"/>
                  <a:pt x="54371" y="53192"/>
                  <a:pt x="55949" y="51753"/>
                </a:cubicBezTo>
                <a:cubicBezTo>
                  <a:pt x="58581" y="52157"/>
                  <a:pt x="60909" y="52319"/>
                  <a:pt x="62904" y="52319"/>
                </a:cubicBezTo>
                <a:cubicBezTo>
                  <a:pt x="67030" y="52319"/>
                  <a:pt x="69732" y="51627"/>
                  <a:pt x="70756" y="50954"/>
                </a:cubicBezTo>
                <a:cubicBezTo>
                  <a:pt x="71036" y="51074"/>
                  <a:pt x="71675" y="51373"/>
                  <a:pt x="73194" y="52093"/>
                </a:cubicBezTo>
                <a:cubicBezTo>
                  <a:pt x="73354" y="52173"/>
                  <a:pt x="73494" y="52273"/>
                  <a:pt x="73613" y="52373"/>
                </a:cubicBezTo>
                <a:lnTo>
                  <a:pt x="73494" y="52373"/>
                </a:lnTo>
                <a:cubicBezTo>
                  <a:pt x="70976" y="52373"/>
                  <a:pt x="70396" y="55909"/>
                  <a:pt x="72794" y="56709"/>
                </a:cubicBezTo>
                <a:cubicBezTo>
                  <a:pt x="73055" y="56796"/>
                  <a:pt x="73308" y="56836"/>
                  <a:pt x="73547" y="56836"/>
                </a:cubicBezTo>
                <a:cubicBezTo>
                  <a:pt x="75510" y="56836"/>
                  <a:pt x="76631" y="54165"/>
                  <a:pt x="74832" y="52812"/>
                </a:cubicBezTo>
                <a:lnTo>
                  <a:pt x="74832" y="52812"/>
                </a:lnTo>
                <a:lnTo>
                  <a:pt x="74832" y="52832"/>
                </a:lnTo>
                <a:cubicBezTo>
                  <a:pt x="74632" y="52173"/>
                  <a:pt x="74173" y="51633"/>
                  <a:pt x="73553" y="51354"/>
                </a:cubicBezTo>
                <a:cubicBezTo>
                  <a:pt x="72235" y="50734"/>
                  <a:pt x="71535" y="50414"/>
                  <a:pt x="71176" y="50255"/>
                </a:cubicBezTo>
                <a:cubicBezTo>
                  <a:pt x="71335" y="48556"/>
                  <a:pt x="68538" y="44779"/>
                  <a:pt x="63563" y="40423"/>
                </a:cubicBezTo>
                <a:cubicBezTo>
                  <a:pt x="64542" y="37686"/>
                  <a:pt x="65101" y="34829"/>
                  <a:pt x="65201" y="31931"/>
                </a:cubicBezTo>
                <a:cubicBezTo>
                  <a:pt x="65801" y="16645"/>
                  <a:pt x="54191" y="4076"/>
                  <a:pt x="39205" y="3317"/>
                </a:cubicBezTo>
                <a:cubicBezTo>
                  <a:pt x="38965" y="2758"/>
                  <a:pt x="38485" y="2318"/>
                  <a:pt x="37926" y="2118"/>
                </a:cubicBezTo>
                <a:lnTo>
                  <a:pt x="38345" y="520"/>
                </a:lnTo>
                <a:cubicBezTo>
                  <a:pt x="38425" y="260"/>
                  <a:pt x="38226" y="0"/>
                  <a:pt x="379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10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2"/>
          <p:cNvSpPr txBox="1">
            <a:spLocks noGrp="1"/>
          </p:cNvSpPr>
          <p:nvPr>
            <p:ph type="title"/>
          </p:nvPr>
        </p:nvSpPr>
        <p:spPr>
          <a:xfrm>
            <a:off x="717550" y="2653975"/>
            <a:ext cx="1801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22"/>
          <p:cNvSpPr txBox="1">
            <a:spLocks noGrp="1"/>
          </p:cNvSpPr>
          <p:nvPr>
            <p:ph type="subTitle" idx="1"/>
          </p:nvPr>
        </p:nvSpPr>
        <p:spPr>
          <a:xfrm>
            <a:off x="717550" y="3164300"/>
            <a:ext cx="1801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2"/>
          <p:cNvSpPr txBox="1">
            <a:spLocks noGrp="1"/>
          </p:cNvSpPr>
          <p:nvPr>
            <p:ph type="title" idx="2"/>
          </p:nvPr>
        </p:nvSpPr>
        <p:spPr>
          <a:xfrm>
            <a:off x="4655810" y="2653975"/>
            <a:ext cx="1801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22"/>
          <p:cNvSpPr txBox="1">
            <a:spLocks noGrp="1"/>
          </p:cNvSpPr>
          <p:nvPr>
            <p:ph type="subTitle" idx="3"/>
          </p:nvPr>
        </p:nvSpPr>
        <p:spPr>
          <a:xfrm>
            <a:off x="4655810" y="3164300"/>
            <a:ext cx="1801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22"/>
          <p:cNvSpPr txBox="1">
            <a:spLocks noGrp="1"/>
          </p:cNvSpPr>
          <p:nvPr>
            <p:ph type="title" idx="4"/>
          </p:nvPr>
        </p:nvSpPr>
        <p:spPr>
          <a:xfrm>
            <a:off x="2686680" y="2653975"/>
            <a:ext cx="1801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22"/>
          <p:cNvSpPr txBox="1">
            <a:spLocks noGrp="1"/>
          </p:cNvSpPr>
          <p:nvPr>
            <p:ph type="subTitle" idx="5"/>
          </p:nvPr>
        </p:nvSpPr>
        <p:spPr>
          <a:xfrm>
            <a:off x="2686680" y="3164300"/>
            <a:ext cx="1801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 idx="6"/>
          </p:nvPr>
        </p:nvSpPr>
        <p:spPr>
          <a:xfrm>
            <a:off x="6624939" y="2653975"/>
            <a:ext cx="1801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22"/>
          <p:cNvSpPr txBox="1">
            <a:spLocks noGrp="1"/>
          </p:cNvSpPr>
          <p:nvPr>
            <p:ph type="subTitle" idx="7"/>
          </p:nvPr>
        </p:nvSpPr>
        <p:spPr>
          <a:xfrm>
            <a:off x="6624939" y="3164300"/>
            <a:ext cx="1801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2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02" name="Google Shape;902;p22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903" name="Google Shape;903;p22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907" name="Google Shape;907;p22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908" name="Google Shape;908;p22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909" name="Google Shape;909;p22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910" name="Google Shape;910;p22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911" name="Google Shape;911;p22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912" name="Google Shape;912;p22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8" name="Google Shape;928;p22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929" name="Google Shape;929;p22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91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3"/>
          <p:cNvSpPr txBox="1">
            <a:spLocks noGrp="1"/>
          </p:cNvSpPr>
          <p:nvPr>
            <p:ph type="title"/>
          </p:nvPr>
        </p:nvSpPr>
        <p:spPr>
          <a:xfrm>
            <a:off x="884971" y="1718250"/>
            <a:ext cx="197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7" name="Google Shape;947;p23"/>
          <p:cNvSpPr txBox="1">
            <a:spLocks noGrp="1"/>
          </p:cNvSpPr>
          <p:nvPr>
            <p:ph type="subTitle" idx="1"/>
          </p:nvPr>
        </p:nvSpPr>
        <p:spPr>
          <a:xfrm>
            <a:off x="884950" y="2152375"/>
            <a:ext cx="197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23"/>
          <p:cNvSpPr txBox="1">
            <a:spLocks noGrp="1"/>
          </p:cNvSpPr>
          <p:nvPr>
            <p:ph type="title" idx="2"/>
          </p:nvPr>
        </p:nvSpPr>
        <p:spPr>
          <a:xfrm>
            <a:off x="3584246" y="1718250"/>
            <a:ext cx="197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9" name="Google Shape;949;p23"/>
          <p:cNvSpPr txBox="1">
            <a:spLocks noGrp="1"/>
          </p:cNvSpPr>
          <p:nvPr>
            <p:ph type="subTitle" idx="3"/>
          </p:nvPr>
        </p:nvSpPr>
        <p:spPr>
          <a:xfrm>
            <a:off x="3584224" y="2152375"/>
            <a:ext cx="197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23"/>
          <p:cNvSpPr txBox="1">
            <a:spLocks noGrp="1"/>
          </p:cNvSpPr>
          <p:nvPr>
            <p:ph type="title" idx="4"/>
          </p:nvPr>
        </p:nvSpPr>
        <p:spPr>
          <a:xfrm>
            <a:off x="884971" y="3701025"/>
            <a:ext cx="197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1" name="Google Shape;951;p23"/>
          <p:cNvSpPr txBox="1">
            <a:spLocks noGrp="1"/>
          </p:cNvSpPr>
          <p:nvPr>
            <p:ph type="subTitle" idx="5"/>
          </p:nvPr>
        </p:nvSpPr>
        <p:spPr>
          <a:xfrm>
            <a:off x="884950" y="4135150"/>
            <a:ext cx="197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23"/>
          <p:cNvSpPr txBox="1">
            <a:spLocks noGrp="1"/>
          </p:cNvSpPr>
          <p:nvPr>
            <p:ph type="title" idx="6"/>
          </p:nvPr>
        </p:nvSpPr>
        <p:spPr>
          <a:xfrm>
            <a:off x="3584246" y="3701025"/>
            <a:ext cx="197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3" name="Google Shape;953;p23"/>
          <p:cNvSpPr txBox="1">
            <a:spLocks noGrp="1"/>
          </p:cNvSpPr>
          <p:nvPr>
            <p:ph type="subTitle" idx="7"/>
          </p:nvPr>
        </p:nvSpPr>
        <p:spPr>
          <a:xfrm>
            <a:off x="3584224" y="4135150"/>
            <a:ext cx="197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23"/>
          <p:cNvSpPr txBox="1">
            <a:spLocks noGrp="1"/>
          </p:cNvSpPr>
          <p:nvPr>
            <p:ph type="title" idx="8"/>
          </p:nvPr>
        </p:nvSpPr>
        <p:spPr>
          <a:xfrm>
            <a:off x="6283533" y="1718250"/>
            <a:ext cx="197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5" name="Google Shape;955;p23"/>
          <p:cNvSpPr txBox="1">
            <a:spLocks noGrp="1"/>
          </p:cNvSpPr>
          <p:nvPr>
            <p:ph type="subTitle" idx="9"/>
          </p:nvPr>
        </p:nvSpPr>
        <p:spPr>
          <a:xfrm>
            <a:off x="6283512" y="2152375"/>
            <a:ext cx="197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23"/>
          <p:cNvSpPr txBox="1">
            <a:spLocks noGrp="1"/>
          </p:cNvSpPr>
          <p:nvPr>
            <p:ph type="title" idx="13"/>
          </p:nvPr>
        </p:nvSpPr>
        <p:spPr>
          <a:xfrm>
            <a:off x="6283533" y="3701025"/>
            <a:ext cx="197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7" name="Google Shape;957;p23"/>
          <p:cNvSpPr txBox="1">
            <a:spLocks noGrp="1"/>
          </p:cNvSpPr>
          <p:nvPr>
            <p:ph type="subTitle" idx="14"/>
          </p:nvPr>
        </p:nvSpPr>
        <p:spPr>
          <a:xfrm>
            <a:off x="6283512" y="4135150"/>
            <a:ext cx="197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2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59" name="Google Shape;959;p23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960" name="Google Shape;960;p23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964" name="Google Shape;964;p23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965" name="Google Shape;965;p23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966" name="Google Shape;966;p23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967" name="Google Shape;967;p23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968" name="Google Shape;968;p23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969" name="Google Shape;969;p23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3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3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3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3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3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3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3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3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3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3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3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3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3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3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3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" name="Google Shape;985;p23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986" name="Google Shape;986;p23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3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3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3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3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3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3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3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3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3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3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3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3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530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4"/>
          <p:cNvSpPr txBox="1">
            <a:spLocks noGrp="1"/>
          </p:cNvSpPr>
          <p:nvPr>
            <p:ph type="title" hasCustomPrompt="1"/>
          </p:nvPr>
        </p:nvSpPr>
        <p:spPr>
          <a:xfrm>
            <a:off x="715100" y="540000"/>
            <a:ext cx="499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4" name="Google Shape;1004;p24"/>
          <p:cNvSpPr txBox="1">
            <a:spLocks noGrp="1"/>
          </p:cNvSpPr>
          <p:nvPr>
            <p:ph type="subTitle" idx="1"/>
          </p:nvPr>
        </p:nvSpPr>
        <p:spPr>
          <a:xfrm>
            <a:off x="715100" y="1246023"/>
            <a:ext cx="56322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24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996132"/>
            <a:ext cx="499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6" name="Google Shape;1006;p24"/>
          <p:cNvSpPr txBox="1">
            <a:spLocks noGrp="1"/>
          </p:cNvSpPr>
          <p:nvPr>
            <p:ph type="subTitle" idx="3"/>
          </p:nvPr>
        </p:nvSpPr>
        <p:spPr>
          <a:xfrm>
            <a:off x="715100" y="2702156"/>
            <a:ext cx="56322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24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452276"/>
            <a:ext cx="499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8" name="Google Shape;1008;p24"/>
          <p:cNvSpPr txBox="1">
            <a:spLocks noGrp="1"/>
          </p:cNvSpPr>
          <p:nvPr>
            <p:ph type="subTitle" idx="5"/>
          </p:nvPr>
        </p:nvSpPr>
        <p:spPr>
          <a:xfrm>
            <a:off x="715100" y="4158301"/>
            <a:ext cx="56322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09" name="Google Shape;1009;p24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1010" name="Google Shape;1010;p24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014" name="Google Shape;1014;p24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015" name="Google Shape;1015;p24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016" name="Google Shape;1016;p24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017" name="Google Shape;1017;p24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1018" name="Google Shape;1018;p24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1019" name="Google Shape;1019;p24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4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4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24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1036" name="Google Shape;1036;p24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4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4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4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4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4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4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4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4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4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4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4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4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302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5"/>
          <p:cNvSpPr/>
          <p:nvPr/>
        </p:nvSpPr>
        <p:spPr>
          <a:xfrm>
            <a:off x="-50" y="4104340"/>
            <a:ext cx="9144000" cy="83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25"/>
          <p:cNvGrpSpPr/>
          <p:nvPr/>
        </p:nvGrpSpPr>
        <p:grpSpPr>
          <a:xfrm>
            <a:off x="-458651" y="0"/>
            <a:ext cx="10061298" cy="4940024"/>
            <a:chOff x="-458651" y="0"/>
            <a:chExt cx="10061298" cy="4940024"/>
          </a:xfrm>
        </p:grpSpPr>
        <p:sp>
          <p:nvSpPr>
            <p:cNvPr id="1055" name="Google Shape;1055;p25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154050" y="11086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1057" name="Google Shape;1057;p25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1058" name="Google Shape;1058;p25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5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5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5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5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5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5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5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5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5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5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5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5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5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5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5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4" name="Google Shape;1074;p25"/>
            <p:cNvGrpSpPr/>
            <p:nvPr/>
          </p:nvGrpSpPr>
          <p:grpSpPr>
            <a:xfrm>
              <a:off x="-458651" y="0"/>
              <a:ext cx="1106010" cy="4940024"/>
              <a:chOff x="-458651" y="0"/>
              <a:chExt cx="1106010" cy="4940024"/>
            </a:xfrm>
          </p:grpSpPr>
          <p:sp>
            <p:nvSpPr>
              <p:cNvPr id="1075" name="Google Shape;1075;p25"/>
              <p:cNvSpPr/>
              <p:nvPr/>
            </p:nvSpPr>
            <p:spPr>
              <a:xfrm>
                <a:off x="-14227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5"/>
              <p:cNvSpPr/>
              <p:nvPr/>
            </p:nvSpPr>
            <p:spPr>
              <a:xfrm>
                <a:off x="-97731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5"/>
              <p:cNvSpPr/>
              <p:nvPr/>
            </p:nvSpPr>
            <p:spPr>
              <a:xfrm>
                <a:off x="-14145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5"/>
              <p:cNvSpPr/>
              <p:nvPr/>
            </p:nvSpPr>
            <p:spPr>
              <a:xfrm>
                <a:off x="-54833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5"/>
              <p:cNvSpPr/>
              <p:nvPr/>
            </p:nvSpPr>
            <p:spPr>
              <a:xfrm>
                <a:off x="-299186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5"/>
              <p:cNvSpPr/>
              <p:nvPr/>
            </p:nvSpPr>
            <p:spPr>
              <a:xfrm>
                <a:off x="-299186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5"/>
              <p:cNvSpPr/>
              <p:nvPr/>
            </p:nvSpPr>
            <p:spPr>
              <a:xfrm>
                <a:off x="-189466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5"/>
              <p:cNvSpPr/>
              <p:nvPr/>
            </p:nvSpPr>
            <p:spPr>
              <a:xfrm>
                <a:off x="-264868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5"/>
              <p:cNvSpPr/>
              <p:nvPr/>
            </p:nvSpPr>
            <p:spPr>
              <a:xfrm>
                <a:off x="-264868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5"/>
              <p:cNvSpPr/>
              <p:nvPr/>
            </p:nvSpPr>
            <p:spPr>
              <a:xfrm>
                <a:off x="-417485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5"/>
              <p:cNvSpPr/>
              <p:nvPr/>
            </p:nvSpPr>
            <p:spPr>
              <a:xfrm>
                <a:off x="-417485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>
                <a:off x="-458651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>
                <a:off x="290660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>
                <a:off x="287278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5"/>
              <p:cNvSpPr/>
              <p:nvPr/>
            </p:nvSpPr>
            <p:spPr>
              <a:xfrm>
                <a:off x="-274272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5"/>
              <p:cNvSpPr/>
              <p:nvPr/>
            </p:nvSpPr>
            <p:spPr>
              <a:xfrm>
                <a:off x="-274272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1" name="Google Shape;1091;p25"/>
            <p:cNvSpPr/>
            <p:nvPr/>
          </p:nvSpPr>
          <p:spPr>
            <a:xfrm>
              <a:off x="5649650" y="11086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092" name="Google Shape;1092;p25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093" name="Google Shape;1093;p25"/>
            <p:cNvSpPr/>
            <p:nvPr/>
          </p:nvSpPr>
          <p:spPr>
            <a:xfrm>
              <a:off x="366975" y="2580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094" name="Google Shape;1094;p25"/>
            <p:cNvSpPr/>
            <p:nvPr/>
          </p:nvSpPr>
          <p:spPr>
            <a:xfrm>
              <a:off x="1884550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095" name="Google Shape;1095;p25"/>
            <p:cNvSpPr/>
            <p:nvPr/>
          </p:nvSpPr>
          <p:spPr>
            <a:xfrm>
              <a:off x="6590925" y="2976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1096" name="Google Shape;1096;p25"/>
            <p:cNvGrpSpPr/>
            <p:nvPr/>
          </p:nvGrpSpPr>
          <p:grpSpPr>
            <a:xfrm>
              <a:off x="977379" y="318410"/>
              <a:ext cx="7189242" cy="2657882"/>
              <a:chOff x="1175865" y="318410"/>
              <a:chExt cx="7189242" cy="2657882"/>
            </a:xfrm>
          </p:grpSpPr>
          <p:grpSp>
            <p:nvGrpSpPr>
              <p:cNvPr id="1097" name="Google Shape;1097;p25"/>
              <p:cNvGrpSpPr/>
              <p:nvPr/>
            </p:nvGrpSpPr>
            <p:grpSpPr>
              <a:xfrm>
                <a:off x="7746940" y="318410"/>
                <a:ext cx="618167" cy="2657882"/>
                <a:chOff x="3199125" y="238275"/>
                <a:chExt cx="1214950" cy="5223825"/>
              </a:xfrm>
            </p:grpSpPr>
            <p:sp>
              <p:nvSpPr>
                <p:cNvPr id="1098" name="Google Shape;1098;p25"/>
                <p:cNvSpPr/>
                <p:nvPr/>
              </p:nvSpPr>
              <p:spPr>
                <a:xfrm>
                  <a:off x="3199125" y="238275"/>
                  <a:ext cx="1214950" cy="52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8" h="208953" extrusionOk="0">
                      <a:moveTo>
                        <a:pt x="24299" y="0"/>
                      </a:moveTo>
                      <a:cubicBezTo>
                        <a:pt x="12149" y="0"/>
                        <a:pt x="0" y="10998"/>
                        <a:pt x="0" y="32993"/>
                      </a:cubicBezTo>
                      <a:lnTo>
                        <a:pt x="0" y="208953"/>
                      </a:lnTo>
                      <a:lnTo>
                        <a:pt x="48598" y="208953"/>
                      </a:lnTo>
                      <a:lnTo>
                        <a:pt x="48598" y="32993"/>
                      </a:lnTo>
                      <a:cubicBezTo>
                        <a:pt x="48598" y="10998"/>
                        <a:pt x="36448" y="0"/>
                        <a:pt x="24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25"/>
                <p:cNvSpPr/>
                <p:nvPr/>
              </p:nvSpPr>
              <p:spPr>
                <a:xfrm>
                  <a:off x="3327250" y="392450"/>
                  <a:ext cx="958675" cy="48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7" h="195467" extrusionOk="0">
                      <a:moveTo>
                        <a:pt x="19174" y="0"/>
                      </a:moveTo>
                      <a:cubicBezTo>
                        <a:pt x="9587" y="0"/>
                        <a:pt x="1" y="11374"/>
                        <a:pt x="1" y="34120"/>
                      </a:cubicBezTo>
                      <a:lnTo>
                        <a:pt x="1" y="195466"/>
                      </a:lnTo>
                      <a:lnTo>
                        <a:pt x="38347" y="195466"/>
                      </a:lnTo>
                      <a:lnTo>
                        <a:pt x="38347" y="34120"/>
                      </a:lnTo>
                      <a:cubicBezTo>
                        <a:pt x="38347" y="11374"/>
                        <a:pt x="28760" y="0"/>
                        <a:pt x="19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25"/>
                <p:cNvSpPr/>
                <p:nvPr/>
              </p:nvSpPr>
              <p:spPr>
                <a:xfrm>
                  <a:off x="3233000" y="2473350"/>
                  <a:ext cx="118107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3" h="1332" extrusionOk="0">
                      <a:moveTo>
                        <a:pt x="0" y="0"/>
                      </a:moveTo>
                      <a:lnTo>
                        <a:pt x="0" y="1331"/>
                      </a:lnTo>
                      <a:lnTo>
                        <a:pt x="47243" y="1331"/>
                      </a:lnTo>
                      <a:lnTo>
                        <a:pt x="4724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5"/>
                <p:cNvSpPr/>
                <p:nvPr/>
              </p:nvSpPr>
              <p:spPr>
                <a:xfrm>
                  <a:off x="3233000" y="4046875"/>
                  <a:ext cx="1181075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3" h="1800" extrusionOk="0">
                      <a:moveTo>
                        <a:pt x="0" y="1"/>
                      </a:moveTo>
                      <a:lnTo>
                        <a:pt x="0" y="1800"/>
                      </a:lnTo>
                      <a:lnTo>
                        <a:pt x="47243" y="1800"/>
                      </a:lnTo>
                      <a:lnTo>
                        <a:pt x="472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25"/>
                <p:cNvSpPr/>
                <p:nvPr/>
              </p:nvSpPr>
              <p:spPr>
                <a:xfrm>
                  <a:off x="3799200" y="308975"/>
                  <a:ext cx="48700" cy="51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204449" extrusionOk="0">
                      <a:moveTo>
                        <a:pt x="0" y="0"/>
                      </a:moveTo>
                      <a:lnTo>
                        <a:pt x="0" y="204449"/>
                      </a:lnTo>
                      <a:lnTo>
                        <a:pt x="1947" y="204449"/>
                      </a:lnTo>
                      <a:lnTo>
                        <a:pt x="19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3" name="Google Shape;1103;p25"/>
              <p:cNvGrpSpPr/>
              <p:nvPr/>
            </p:nvGrpSpPr>
            <p:grpSpPr>
              <a:xfrm>
                <a:off x="1175865" y="318410"/>
                <a:ext cx="618167" cy="2657882"/>
                <a:chOff x="3199125" y="238275"/>
                <a:chExt cx="1214950" cy="5223825"/>
              </a:xfrm>
            </p:grpSpPr>
            <p:sp>
              <p:nvSpPr>
                <p:cNvPr id="1104" name="Google Shape;1104;p25"/>
                <p:cNvSpPr/>
                <p:nvPr/>
              </p:nvSpPr>
              <p:spPr>
                <a:xfrm>
                  <a:off x="3199125" y="238275"/>
                  <a:ext cx="1214950" cy="52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8" h="208953" extrusionOk="0">
                      <a:moveTo>
                        <a:pt x="24299" y="0"/>
                      </a:moveTo>
                      <a:cubicBezTo>
                        <a:pt x="12149" y="0"/>
                        <a:pt x="0" y="10998"/>
                        <a:pt x="0" y="32993"/>
                      </a:cubicBezTo>
                      <a:lnTo>
                        <a:pt x="0" y="208953"/>
                      </a:lnTo>
                      <a:lnTo>
                        <a:pt x="48598" y="208953"/>
                      </a:lnTo>
                      <a:lnTo>
                        <a:pt x="48598" y="32993"/>
                      </a:lnTo>
                      <a:cubicBezTo>
                        <a:pt x="48598" y="10998"/>
                        <a:pt x="36448" y="0"/>
                        <a:pt x="24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5"/>
                <p:cNvSpPr/>
                <p:nvPr/>
              </p:nvSpPr>
              <p:spPr>
                <a:xfrm>
                  <a:off x="3327250" y="392450"/>
                  <a:ext cx="958675" cy="48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7" h="195467" extrusionOk="0">
                      <a:moveTo>
                        <a:pt x="19174" y="0"/>
                      </a:moveTo>
                      <a:cubicBezTo>
                        <a:pt x="9587" y="0"/>
                        <a:pt x="1" y="11374"/>
                        <a:pt x="1" y="34120"/>
                      </a:cubicBezTo>
                      <a:lnTo>
                        <a:pt x="1" y="195466"/>
                      </a:lnTo>
                      <a:lnTo>
                        <a:pt x="38347" y="195466"/>
                      </a:lnTo>
                      <a:lnTo>
                        <a:pt x="38347" y="34120"/>
                      </a:lnTo>
                      <a:cubicBezTo>
                        <a:pt x="38347" y="11374"/>
                        <a:pt x="28760" y="0"/>
                        <a:pt x="19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25"/>
                <p:cNvSpPr/>
                <p:nvPr/>
              </p:nvSpPr>
              <p:spPr>
                <a:xfrm>
                  <a:off x="3233000" y="2473350"/>
                  <a:ext cx="118107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3" h="1332" extrusionOk="0">
                      <a:moveTo>
                        <a:pt x="0" y="0"/>
                      </a:moveTo>
                      <a:lnTo>
                        <a:pt x="0" y="1331"/>
                      </a:lnTo>
                      <a:lnTo>
                        <a:pt x="47243" y="1331"/>
                      </a:lnTo>
                      <a:lnTo>
                        <a:pt x="4724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25"/>
                <p:cNvSpPr/>
                <p:nvPr/>
              </p:nvSpPr>
              <p:spPr>
                <a:xfrm>
                  <a:off x="3233000" y="4046875"/>
                  <a:ext cx="1181075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3" h="1800" extrusionOk="0">
                      <a:moveTo>
                        <a:pt x="0" y="1"/>
                      </a:moveTo>
                      <a:lnTo>
                        <a:pt x="0" y="1800"/>
                      </a:lnTo>
                      <a:lnTo>
                        <a:pt x="47243" y="1800"/>
                      </a:lnTo>
                      <a:lnTo>
                        <a:pt x="472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25"/>
                <p:cNvSpPr/>
                <p:nvPr/>
              </p:nvSpPr>
              <p:spPr>
                <a:xfrm>
                  <a:off x="3799200" y="308975"/>
                  <a:ext cx="48700" cy="51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204449" extrusionOk="0">
                      <a:moveTo>
                        <a:pt x="0" y="0"/>
                      </a:moveTo>
                      <a:lnTo>
                        <a:pt x="0" y="204449"/>
                      </a:lnTo>
                      <a:lnTo>
                        <a:pt x="1947" y="204449"/>
                      </a:lnTo>
                      <a:lnTo>
                        <a:pt x="19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09" name="Google Shape;1109;p25"/>
          <p:cNvSpPr txBox="1">
            <a:spLocks noGrp="1"/>
          </p:cNvSpPr>
          <p:nvPr>
            <p:ph type="ctrTitle"/>
          </p:nvPr>
        </p:nvSpPr>
        <p:spPr>
          <a:xfrm>
            <a:off x="2429925" y="5350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0" name="Google Shape;1110;p25"/>
          <p:cNvSpPr txBox="1">
            <a:spLocks noGrp="1"/>
          </p:cNvSpPr>
          <p:nvPr>
            <p:ph type="subTitle" idx="1"/>
          </p:nvPr>
        </p:nvSpPr>
        <p:spPr>
          <a:xfrm>
            <a:off x="2425050" y="1569725"/>
            <a:ext cx="4293900" cy="13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11" name="Google Shape;1111;p25"/>
          <p:cNvSpPr txBox="1"/>
          <p:nvPr/>
        </p:nvSpPr>
        <p:spPr>
          <a:xfrm>
            <a:off x="2148000" y="3585150"/>
            <a:ext cx="484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en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59577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26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1114" name="Google Shape;1114;p26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118" name="Google Shape;1118;p26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119" name="Google Shape;1119;p26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120" name="Google Shape;1120;p26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121" name="Google Shape;1121;p26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1122" name="Google Shape;1122;p26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1123" name="Google Shape;1123;p26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6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6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6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6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6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6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6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6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6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6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6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6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6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6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6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9" name="Google Shape;1139;p26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1140" name="Google Shape;1140;p26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6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6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6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6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6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6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6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6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6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6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6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6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6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6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6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350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27"/>
          <p:cNvGrpSpPr/>
          <p:nvPr/>
        </p:nvGrpSpPr>
        <p:grpSpPr>
          <a:xfrm>
            <a:off x="-458651" y="0"/>
            <a:ext cx="9638828" cy="5143550"/>
            <a:chOff x="-458651" y="0"/>
            <a:chExt cx="9638828" cy="5143550"/>
          </a:xfrm>
        </p:grpSpPr>
        <p:sp>
          <p:nvSpPr>
            <p:cNvPr id="1158" name="Google Shape;1158;p27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7649750" y="10177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1160" name="Google Shape;1160;p27"/>
            <p:cNvGrpSpPr/>
            <p:nvPr/>
          </p:nvGrpSpPr>
          <p:grpSpPr>
            <a:xfrm>
              <a:off x="8323904" y="318410"/>
              <a:ext cx="618167" cy="2657882"/>
              <a:chOff x="3199125" y="238275"/>
              <a:chExt cx="1214950" cy="5223825"/>
            </a:xfrm>
          </p:grpSpPr>
          <p:sp>
            <p:nvSpPr>
              <p:cNvPr id="1161" name="Google Shape;1161;p27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7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7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7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7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6" name="Google Shape;1166;p27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374875" y="21865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169" name="Google Shape;1169;p27"/>
            <p:cNvSpPr/>
            <p:nvPr/>
          </p:nvSpPr>
          <p:spPr>
            <a:xfrm>
              <a:off x="71575" y="818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170" name="Google Shape;1170;p27"/>
            <p:cNvSpPr/>
            <p:nvPr/>
          </p:nvSpPr>
          <p:spPr>
            <a:xfrm>
              <a:off x="8310900" y="3762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171" name="Google Shape;1171;p27"/>
            <p:cNvSpPr/>
            <p:nvPr/>
          </p:nvSpPr>
          <p:spPr>
            <a:xfrm>
              <a:off x="6971750" y="1189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172" name="Google Shape;1172;p27"/>
            <p:cNvSpPr/>
            <p:nvPr/>
          </p:nvSpPr>
          <p:spPr>
            <a:xfrm>
              <a:off x="-186175" y="3394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1173" name="Google Shape;1173;p27"/>
            <p:cNvGrpSpPr/>
            <p:nvPr/>
          </p:nvGrpSpPr>
          <p:grpSpPr>
            <a:xfrm>
              <a:off x="-458651" y="0"/>
              <a:ext cx="1106010" cy="4940024"/>
              <a:chOff x="-458651" y="0"/>
              <a:chExt cx="1106010" cy="4940024"/>
            </a:xfrm>
          </p:grpSpPr>
          <p:sp>
            <p:nvSpPr>
              <p:cNvPr id="1174" name="Google Shape;1174;p27"/>
              <p:cNvSpPr/>
              <p:nvPr/>
            </p:nvSpPr>
            <p:spPr>
              <a:xfrm>
                <a:off x="-14227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7"/>
              <p:cNvSpPr/>
              <p:nvPr/>
            </p:nvSpPr>
            <p:spPr>
              <a:xfrm>
                <a:off x="-97731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7"/>
              <p:cNvSpPr/>
              <p:nvPr/>
            </p:nvSpPr>
            <p:spPr>
              <a:xfrm>
                <a:off x="-14145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7"/>
              <p:cNvSpPr/>
              <p:nvPr/>
            </p:nvSpPr>
            <p:spPr>
              <a:xfrm>
                <a:off x="-54833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7"/>
              <p:cNvSpPr/>
              <p:nvPr/>
            </p:nvSpPr>
            <p:spPr>
              <a:xfrm>
                <a:off x="-299186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7"/>
              <p:cNvSpPr/>
              <p:nvPr/>
            </p:nvSpPr>
            <p:spPr>
              <a:xfrm>
                <a:off x="-299186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7"/>
              <p:cNvSpPr/>
              <p:nvPr/>
            </p:nvSpPr>
            <p:spPr>
              <a:xfrm>
                <a:off x="-189466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7"/>
              <p:cNvSpPr/>
              <p:nvPr/>
            </p:nvSpPr>
            <p:spPr>
              <a:xfrm>
                <a:off x="-264868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7"/>
              <p:cNvSpPr/>
              <p:nvPr/>
            </p:nvSpPr>
            <p:spPr>
              <a:xfrm>
                <a:off x="-264868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7"/>
              <p:cNvSpPr/>
              <p:nvPr/>
            </p:nvSpPr>
            <p:spPr>
              <a:xfrm>
                <a:off x="-417485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7"/>
              <p:cNvSpPr/>
              <p:nvPr/>
            </p:nvSpPr>
            <p:spPr>
              <a:xfrm>
                <a:off x="-417485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7"/>
              <p:cNvSpPr/>
              <p:nvPr/>
            </p:nvSpPr>
            <p:spPr>
              <a:xfrm>
                <a:off x="-458651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7"/>
              <p:cNvSpPr/>
              <p:nvPr/>
            </p:nvSpPr>
            <p:spPr>
              <a:xfrm>
                <a:off x="290660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7"/>
              <p:cNvSpPr/>
              <p:nvPr/>
            </p:nvSpPr>
            <p:spPr>
              <a:xfrm>
                <a:off x="287278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7"/>
              <p:cNvSpPr/>
              <p:nvPr/>
            </p:nvSpPr>
            <p:spPr>
              <a:xfrm>
                <a:off x="-274272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7"/>
              <p:cNvSpPr/>
              <p:nvPr/>
            </p:nvSpPr>
            <p:spPr>
              <a:xfrm>
                <a:off x="-274272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29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8"/>
          <p:cNvSpPr/>
          <p:nvPr/>
        </p:nvSpPr>
        <p:spPr>
          <a:xfrm>
            <a:off x="-36275" y="4893"/>
            <a:ext cx="9216452" cy="2775000"/>
          </a:xfrm>
          <a:custGeom>
            <a:avLst/>
            <a:gdLst/>
            <a:ahLst/>
            <a:cxnLst/>
            <a:rect l="l" t="t" r="r" b="b"/>
            <a:pathLst>
              <a:path w="285317" h="111000" extrusionOk="0">
                <a:moveTo>
                  <a:pt x="0" y="0"/>
                </a:moveTo>
                <a:lnTo>
                  <a:pt x="0" y="108740"/>
                </a:lnTo>
                <a:cubicBezTo>
                  <a:pt x="27482" y="66216"/>
                  <a:pt x="80756" y="12348"/>
                  <a:pt x="141951" y="12348"/>
                </a:cubicBezTo>
                <a:cubicBezTo>
                  <a:pt x="204218" y="12348"/>
                  <a:pt x="258268" y="67243"/>
                  <a:pt x="285316" y="110999"/>
                </a:cubicBezTo>
                <a:lnTo>
                  <a:pt x="285316" y="0"/>
                </a:lnTo>
                <a:close/>
              </a:path>
            </a:pathLst>
          </a:custGeom>
          <a:solidFill>
            <a:srgbClr val="191919">
              <a:alpha val="3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8"/>
          <p:cNvSpPr/>
          <p:nvPr/>
        </p:nvSpPr>
        <p:spPr>
          <a:xfrm>
            <a:off x="154050" y="1108625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1193" name="Google Shape;1193;p28"/>
          <p:cNvSpPr/>
          <p:nvPr/>
        </p:nvSpPr>
        <p:spPr>
          <a:xfrm>
            <a:off x="8428900" y="138585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grpSp>
        <p:nvGrpSpPr>
          <p:cNvPr id="1194" name="Google Shape;1194;p28"/>
          <p:cNvGrpSpPr/>
          <p:nvPr/>
        </p:nvGrpSpPr>
        <p:grpSpPr>
          <a:xfrm>
            <a:off x="8496637" y="0"/>
            <a:ext cx="1106010" cy="4940024"/>
            <a:chOff x="8496637" y="0"/>
            <a:chExt cx="1106010" cy="4940024"/>
          </a:xfrm>
        </p:grpSpPr>
        <p:sp>
          <p:nvSpPr>
            <p:cNvPr id="1195" name="Google Shape;1195;p28"/>
            <p:cNvSpPr/>
            <p:nvPr/>
          </p:nvSpPr>
          <p:spPr>
            <a:xfrm>
              <a:off x="881300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8857557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881383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8900455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8656102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8656102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8765821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8690420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8690420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8537802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8537802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8496637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9245948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9242565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8681015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8681015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28"/>
          <p:cNvGrpSpPr/>
          <p:nvPr/>
        </p:nvGrpSpPr>
        <p:grpSpPr>
          <a:xfrm>
            <a:off x="-458651" y="0"/>
            <a:ext cx="1106010" cy="4940024"/>
            <a:chOff x="-458651" y="0"/>
            <a:chExt cx="1106010" cy="4940024"/>
          </a:xfrm>
        </p:grpSpPr>
        <p:sp>
          <p:nvSpPr>
            <p:cNvPr id="1212" name="Google Shape;1212;p28"/>
            <p:cNvSpPr/>
            <p:nvPr/>
          </p:nvSpPr>
          <p:spPr>
            <a:xfrm>
              <a:off x="-14227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-97731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-14145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-54833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-299186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-299186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-189466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-264868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-264868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-417485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-417485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-458651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290660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287278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-274272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-274272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8" name="Google Shape;1228;p28"/>
          <p:cNvSpPr/>
          <p:nvPr/>
        </p:nvSpPr>
        <p:spPr>
          <a:xfrm>
            <a:off x="5649650" y="1108625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1229" name="Google Shape;1229;p28"/>
          <p:cNvSpPr/>
          <p:nvPr/>
        </p:nvSpPr>
        <p:spPr>
          <a:xfrm>
            <a:off x="6759025" y="3184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1230" name="Google Shape;1230;p28"/>
          <p:cNvSpPr/>
          <p:nvPr/>
        </p:nvSpPr>
        <p:spPr>
          <a:xfrm>
            <a:off x="366975" y="25804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1231" name="Google Shape;1231;p28"/>
          <p:cNvSpPr/>
          <p:nvPr/>
        </p:nvSpPr>
        <p:spPr>
          <a:xfrm>
            <a:off x="1884550" y="3184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sp>
        <p:nvSpPr>
          <p:cNvPr id="1232" name="Google Shape;1232;p28"/>
          <p:cNvSpPr/>
          <p:nvPr/>
        </p:nvSpPr>
        <p:spPr>
          <a:xfrm>
            <a:off x="6590925" y="2976300"/>
            <a:ext cx="561042" cy="199489"/>
          </a:xfrm>
          <a:custGeom>
            <a:avLst/>
            <a:gdLst/>
            <a:ahLst/>
            <a:cxnLst/>
            <a:rect l="l" t="t" r="r" b="b"/>
            <a:pathLst>
              <a:path w="40341" h="14344" extrusionOk="0">
                <a:moveTo>
                  <a:pt x="2689" y="14344"/>
                </a:moveTo>
                <a:lnTo>
                  <a:pt x="0" y="448"/>
                </a:lnTo>
                <a:lnTo>
                  <a:pt x="40341" y="0"/>
                </a:lnTo>
                <a:lnTo>
                  <a:pt x="34514" y="14344"/>
                </a:lnTo>
                <a:close/>
              </a:path>
            </a:pathLst>
          </a:custGeom>
          <a:solidFill>
            <a:srgbClr val="000000">
              <a:alpha val="28490"/>
            </a:srgbClr>
          </a:solidFill>
          <a:ln>
            <a:noFill/>
          </a:ln>
        </p:spPr>
      </p:sp>
      <p:grpSp>
        <p:nvGrpSpPr>
          <p:cNvPr id="1233" name="Google Shape;1233;p28"/>
          <p:cNvGrpSpPr/>
          <p:nvPr/>
        </p:nvGrpSpPr>
        <p:grpSpPr>
          <a:xfrm>
            <a:off x="977379" y="318410"/>
            <a:ext cx="7189242" cy="2657882"/>
            <a:chOff x="1175865" y="318410"/>
            <a:chExt cx="7189242" cy="2657882"/>
          </a:xfrm>
        </p:grpSpPr>
        <p:grpSp>
          <p:nvGrpSpPr>
            <p:cNvPr id="1234" name="Google Shape;1234;p28"/>
            <p:cNvGrpSpPr/>
            <p:nvPr/>
          </p:nvGrpSpPr>
          <p:grpSpPr>
            <a:xfrm>
              <a:off x="7746940" y="318410"/>
              <a:ext cx="618167" cy="2657882"/>
              <a:chOff x="3199125" y="238275"/>
              <a:chExt cx="1214950" cy="5223825"/>
            </a:xfrm>
          </p:grpSpPr>
          <p:sp>
            <p:nvSpPr>
              <p:cNvPr id="1235" name="Google Shape;1235;p28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8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8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8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8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0" name="Google Shape;1240;p28"/>
            <p:cNvGrpSpPr/>
            <p:nvPr/>
          </p:nvGrpSpPr>
          <p:grpSpPr>
            <a:xfrm>
              <a:off x="1175865" y="318410"/>
              <a:ext cx="618167" cy="2657882"/>
              <a:chOff x="3199125" y="238275"/>
              <a:chExt cx="1214950" cy="5223825"/>
            </a:xfrm>
          </p:grpSpPr>
          <p:sp>
            <p:nvSpPr>
              <p:cNvPr id="1241" name="Google Shape;1241;p28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8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8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8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6" name="Google Shape;1246;p28"/>
          <p:cNvSpPr/>
          <p:nvPr/>
        </p:nvSpPr>
        <p:spPr>
          <a:xfrm>
            <a:off x="-50" y="4944050"/>
            <a:ext cx="9144000" cy="19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5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33450" y="3144075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098500" y="393815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31700" y="0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216350" y="482025"/>
            <a:ext cx="6719308" cy="388027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208899" y="3559751"/>
            <a:ext cx="4726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30500" y="1009825"/>
            <a:ext cx="5883000" cy="26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96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6382872" y="3940025"/>
            <a:ext cx="2837364" cy="1269520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6" y="1300"/>
            <a:ext cx="4618656" cy="207055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720000" y="1463700"/>
            <a:ext cx="13479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729575" y="3735325"/>
            <a:ext cx="34059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729675" y="2801000"/>
            <a:ext cx="39255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48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97650" y="11745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573647">
            <a:off x="6861901" y="2501021"/>
            <a:ext cx="3369028" cy="2642476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583183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281975"/>
            <a:ext cx="7704000" cy="3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05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8772734" y="815464"/>
            <a:ext cx="450198" cy="450256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10646755">
            <a:off x="8509332" y="1349816"/>
            <a:ext cx="270142" cy="270200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-326418" y="-398049"/>
            <a:ext cx="1271740" cy="58414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74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4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119" name="Google Shape;119;p4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23" name="Google Shape;123;p4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24" name="Google Shape;124;p4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25" name="Google Shape;125;p4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26" name="Google Shape;126;p4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127" name="Google Shape;127;p4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128" name="Google Shape;128;p4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4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5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0000" y="588125"/>
            <a:ext cx="7704000" cy="4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189822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SzPts val="2000"/>
              <a:buFont typeface="Mali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046575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720000" y="1182112"/>
            <a:ext cx="77040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183128" y="1867178"/>
            <a:ext cx="419704" cy="41970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2508161"/>
            <a:ext cx="957222" cy="2871505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189822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5046575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7164024" y="3716432"/>
            <a:ext cx="1979972" cy="1773891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56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181105" cy="3581424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149200" y="1809750"/>
            <a:ext cx="994800" cy="338604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55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729675" y="1409700"/>
            <a:ext cx="4248269" cy="3193768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flipH="1">
            <a:off x="-11" y="0"/>
            <a:ext cx="2334924" cy="1606098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957497" y="1663118"/>
            <a:ext cx="37926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48400" y="1747125"/>
            <a:ext cx="2895564" cy="3448597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7164024" y="3716432"/>
            <a:ext cx="1979972" cy="1773891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8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285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0"/>
            <a:ext cx="7093682" cy="41648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rot="10800000">
            <a:off x="8471931" y="-18"/>
            <a:ext cx="672069" cy="6392418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5400000">
            <a:off x="5658848" y="-1055312"/>
            <a:ext cx="429510" cy="1196814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01600" y="540000"/>
            <a:ext cx="7340689" cy="4063408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254750" y="1013250"/>
            <a:ext cx="6634500" cy="31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55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6761850" y="-99922"/>
            <a:ext cx="2799174" cy="2195439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420650" y="1507350"/>
            <a:ext cx="63027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167650" y="2948063"/>
            <a:ext cx="4808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679577" y="2891584"/>
            <a:ext cx="2799167" cy="219544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32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4276775" y="504825"/>
            <a:ext cx="4147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-209550" y="3581833"/>
            <a:ext cx="3716432" cy="1814468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-209550" y="-908350"/>
            <a:ext cx="5200629" cy="1626235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7078575" y="2295325"/>
            <a:ext cx="3170328" cy="3625488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10"/>
          <p:cNvGrpSpPr/>
          <p:nvPr/>
        </p:nvGrpSpPr>
        <p:grpSpPr>
          <a:xfrm>
            <a:off x="1090164" y="539988"/>
            <a:ext cx="320453" cy="409255"/>
            <a:chOff x="5905475" y="2032050"/>
            <a:chExt cx="454350" cy="580175"/>
          </a:xfrm>
        </p:grpSpPr>
        <p:sp>
          <p:nvSpPr>
            <p:cNvPr id="83" name="Google Shape;83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10"/>
          <p:cNvGrpSpPr/>
          <p:nvPr/>
        </p:nvGrpSpPr>
        <p:grpSpPr>
          <a:xfrm>
            <a:off x="597846" y="1402669"/>
            <a:ext cx="244304" cy="306056"/>
            <a:chOff x="7249250" y="2312150"/>
            <a:chExt cx="433317" cy="542846"/>
          </a:xfrm>
        </p:grpSpPr>
        <p:sp>
          <p:nvSpPr>
            <p:cNvPr id="90" name="Google Shape;90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0"/>
          <p:cNvGrpSpPr/>
          <p:nvPr/>
        </p:nvGrpSpPr>
        <p:grpSpPr>
          <a:xfrm rot="195562">
            <a:off x="288233" y="3959317"/>
            <a:ext cx="1094072" cy="1028706"/>
            <a:chOff x="5047850" y="2794950"/>
            <a:chExt cx="1095150" cy="1047150"/>
          </a:xfrm>
        </p:grpSpPr>
        <p:sp>
          <p:nvSpPr>
            <p:cNvPr id="94" name="Google Shape;94;p10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10"/>
          <p:cNvGrpSpPr/>
          <p:nvPr/>
        </p:nvGrpSpPr>
        <p:grpSpPr>
          <a:xfrm>
            <a:off x="8293876" y="4065630"/>
            <a:ext cx="207946" cy="313554"/>
            <a:chOff x="7509313" y="3231788"/>
            <a:chExt cx="249575" cy="365575"/>
          </a:xfrm>
        </p:grpSpPr>
        <p:sp>
          <p:nvSpPr>
            <p:cNvPr id="110" name="Google Shape;110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185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2" y="0"/>
            <a:ext cx="9143962" cy="83639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 rot="5400000">
            <a:off x="4107168" y="30455"/>
            <a:ext cx="895338" cy="9330728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333650" y="1746099"/>
            <a:ext cx="64767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2877525" y="3393000"/>
            <a:ext cx="33888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20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0" y="915022"/>
            <a:ext cx="2001339" cy="422850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4762608" y="1799750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1900962" y="1799600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900962" y="2198631"/>
            <a:ext cx="2518200" cy="5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1900962" y="3127021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900962" y="3528224"/>
            <a:ext cx="25182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4762608" y="3127171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5554063" y="3127021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5554058" y="3528224"/>
            <a:ext cx="2518200" cy="5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108152" y="1799750"/>
            <a:ext cx="670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108152" y="3127321"/>
            <a:ext cx="6639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5554053" y="1799600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5554040" y="2194431"/>
            <a:ext cx="2518200" cy="5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70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0" y="915022"/>
            <a:ext cx="2001339" cy="422850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397658" y="915025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3090950" y="3495633"/>
            <a:ext cx="29622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1952450" y="1612275"/>
            <a:ext cx="5239200" cy="1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277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7307706" y="-6170881"/>
            <a:ext cx="1884228" cy="1133856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5203161" y="89860"/>
            <a:ext cx="4470629" cy="350651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7168250" y="981250"/>
            <a:ext cx="1255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3953450" y="3876213"/>
            <a:ext cx="4470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3402650" y="2598863"/>
            <a:ext cx="5021400" cy="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0" y="-1255425"/>
            <a:ext cx="3546507" cy="749319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27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>
            <a:off x="-458651" y="0"/>
            <a:ext cx="9638828" cy="5143550"/>
            <a:chOff x="-458651" y="0"/>
            <a:chExt cx="9638828" cy="5143550"/>
          </a:xfrm>
        </p:grpSpPr>
        <p:sp>
          <p:nvSpPr>
            <p:cNvPr id="165" name="Google Shape;165;p5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7649750" y="10177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167" name="Google Shape;167;p5"/>
            <p:cNvGrpSpPr/>
            <p:nvPr/>
          </p:nvGrpSpPr>
          <p:grpSpPr>
            <a:xfrm>
              <a:off x="8323904" y="318410"/>
              <a:ext cx="618167" cy="2657882"/>
              <a:chOff x="3199125" y="238275"/>
              <a:chExt cx="1214950" cy="5223825"/>
            </a:xfrm>
          </p:grpSpPr>
          <p:sp>
            <p:nvSpPr>
              <p:cNvPr id="168" name="Google Shape;168;p5"/>
              <p:cNvSpPr/>
              <p:nvPr/>
            </p:nvSpPr>
            <p:spPr>
              <a:xfrm>
                <a:off x="3199125" y="238275"/>
                <a:ext cx="1214950" cy="5223825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08953" extrusionOk="0">
                    <a:moveTo>
                      <a:pt x="24299" y="0"/>
                    </a:moveTo>
                    <a:cubicBezTo>
                      <a:pt x="12149" y="0"/>
                      <a:pt x="0" y="10998"/>
                      <a:pt x="0" y="32993"/>
                    </a:cubicBezTo>
                    <a:lnTo>
                      <a:pt x="0" y="208953"/>
                    </a:lnTo>
                    <a:lnTo>
                      <a:pt x="48598" y="208953"/>
                    </a:lnTo>
                    <a:lnTo>
                      <a:pt x="48598" y="32993"/>
                    </a:lnTo>
                    <a:cubicBezTo>
                      <a:pt x="48598" y="10998"/>
                      <a:pt x="36448" y="0"/>
                      <a:pt x="2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3327250" y="392450"/>
                <a:ext cx="958675" cy="48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7" h="195467" extrusionOk="0">
                    <a:moveTo>
                      <a:pt x="19174" y="0"/>
                    </a:moveTo>
                    <a:cubicBezTo>
                      <a:pt x="9587" y="0"/>
                      <a:pt x="1" y="11374"/>
                      <a:pt x="1" y="34120"/>
                    </a:cubicBezTo>
                    <a:lnTo>
                      <a:pt x="1" y="195466"/>
                    </a:lnTo>
                    <a:lnTo>
                      <a:pt x="38347" y="195466"/>
                    </a:lnTo>
                    <a:lnTo>
                      <a:pt x="38347" y="34120"/>
                    </a:lnTo>
                    <a:cubicBezTo>
                      <a:pt x="38347" y="11374"/>
                      <a:pt x="28760" y="0"/>
                      <a:pt x="19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3233000" y="2473350"/>
                <a:ext cx="11810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332" extrusionOk="0">
                    <a:moveTo>
                      <a:pt x="0" y="0"/>
                    </a:moveTo>
                    <a:lnTo>
                      <a:pt x="0" y="1331"/>
                    </a:lnTo>
                    <a:lnTo>
                      <a:pt x="47243" y="1331"/>
                    </a:lnTo>
                    <a:lnTo>
                      <a:pt x="47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3233000" y="4046875"/>
                <a:ext cx="11810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7243" h="1800" extrusionOk="0">
                    <a:moveTo>
                      <a:pt x="0" y="1"/>
                    </a:moveTo>
                    <a:lnTo>
                      <a:pt x="0" y="1800"/>
                    </a:lnTo>
                    <a:lnTo>
                      <a:pt x="47243" y="1800"/>
                    </a:lnTo>
                    <a:lnTo>
                      <a:pt x="472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3799200" y="308975"/>
                <a:ext cx="48700" cy="51112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04449" extrusionOk="0">
                    <a:moveTo>
                      <a:pt x="0" y="0"/>
                    </a:moveTo>
                    <a:lnTo>
                      <a:pt x="0" y="204449"/>
                    </a:lnTo>
                    <a:lnTo>
                      <a:pt x="1947" y="204449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" name="Google Shape;173;p5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74875" y="21865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76" name="Google Shape;176;p5"/>
            <p:cNvSpPr/>
            <p:nvPr/>
          </p:nvSpPr>
          <p:spPr>
            <a:xfrm>
              <a:off x="71575" y="818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77" name="Google Shape;177;p5"/>
            <p:cNvSpPr/>
            <p:nvPr/>
          </p:nvSpPr>
          <p:spPr>
            <a:xfrm>
              <a:off x="8310900" y="37622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78" name="Google Shape;178;p5"/>
            <p:cNvSpPr/>
            <p:nvPr/>
          </p:nvSpPr>
          <p:spPr>
            <a:xfrm>
              <a:off x="6971750" y="1189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179" name="Google Shape;179;p5"/>
            <p:cNvSpPr/>
            <p:nvPr/>
          </p:nvSpPr>
          <p:spPr>
            <a:xfrm>
              <a:off x="-186175" y="3394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180" name="Google Shape;180;p5"/>
            <p:cNvGrpSpPr/>
            <p:nvPr/>
          </p:nvGrpSpPr>
          <p:grpSpPr>
            <a:xfrm>
              <a:off x="-458651" y="0"/>
              <a:ext cx="1106010" cy="4940024"/>
              <a:chOff x="-458651" y="0"/>
              <a:chExt cx="1106010" cy="4940024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-14227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-97731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-14145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-54833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-299186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-299186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-189466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-264868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-264868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-417485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-417485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-458651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90660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287278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-274272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-274272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" name="Google Shape;197;p5"/>
          <p:cNvSpPr txBox="1">
            <a:spLocks noGrp="1"/>
          </p:cNvSpPr>
          <p:nvPr>
            <p:ph type="subTitle" idx="1"/>
          </p:nvPr>
        </p:nvSpPr>
        <p:spPr>
          <a:xfrm>
            <a:off x="715100" y="1468213"/>
            <a:ext cx="15312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subTitle" idx="2"/>
          </p:nvPr>
        </p:nvSpPr>
        <p:spPr>
          <a:xfrm>
            <a:off x="715100" y="2900863"/>
            <a:ext cx="15312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subTitle" idx="3"/>
          </p:nvPr>
        </p:nvSpPr>
        <p:spPr>
          <a:xfrm>
            <a:off x="720000" y="1953313"/>
            <a:ext cx="4297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subTitle" idx="4"/>
          </p:nvPr>
        </p:nvSpPr>
        <p:spPr>
          <a:xfrm>
            <a:off x="715106" y="3385963"/>
            <a:ext cx="4297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92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4579103" y="-240970"/>
            <a:ext cx="4564839" cy="5436692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0" y="114225"/>
            <a:ext cx="1935786" cy="5807034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674875" y="848200"/>
            <a:ext cx="1450408" cy="122368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643800" y="2439200"/>
            <a:ext cx="5341942" cy="10424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720000" y="2618500"/>
            <a:ext cx="4998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15000"/>
            <a:ext cx="14607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720000" y="3646650"/>
            <a:ext cx="4470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18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5124450" y="0"/>
            <a:ext cx="4019565" cy="137649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25" y="194500"/>
            <a:ext cx="9143947" cy="4948994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1985850" y="3676625"/>
            <a:ext cx="4908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1577850" y="1544912"/>
            <a:ext cx="59883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016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720000" y="2554300"/>
            <a:ext cx="3337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8290116" y="3141076"/>
            <a:ext cx="1394995" cy="139517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7473941" y="4796828"/>
            <a:ext cx="837069" cy="837250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flipH="1">
            <a:off x="-331907" y="1078828"/>
            <a:ext cx="1821120" cy="836475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720000" y="1447800"/>
            <a:ext cx="25776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7861325" y="-56100"/>
            <a:ext cx="1455812" cy="873682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93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0" y="3908050"/>
            <a:ext cx="9143947" cy="139062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2392600" y="2014062"/>
            <a:ext cx="3175800" cy="18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66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1892221" y="-2101756"/>
            <a:ext cx="4750010" cy="9753652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720000" y="2571750"/>
            <a:ext cx="3604200" cy="14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7339193" y="233050"/>
            <a:ext cx="2877913" cy="2005304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720000" y="1021998"/>
            <a:ext cx="36042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46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720000" y="585225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4934850" y="2094950"/>
            <a:ext cx="3229500" cy="19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15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95250" y="-52394"/>
            <a:ext cx="994800" cy="181452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720150" y="1187550"/>
            <a:ext cx="77040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876300" y="1866900"/>
            <a:ext cx="7410315" cy="273634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60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582625" y="1268175"/>
            <a:ext cx="8238455" cy="347054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904800" y="1478650"/>
            <a:ext cx="73344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2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5086200" y="2507113"/>
            <a:ext cx="3337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7646718" y="-2353472"/>
            <a:ext cx="1821120" cy="836475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5617075" y="1492071"/>
            <a:ext cx="2171700" cy="5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95250" y="-52394"/>
            <a:ext cx="994800" cy="181452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0" y="4155700"/>
            <a:ext cx="6838995" cy="139062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419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6058608" y="1984906"/>
            <a:ext cx="5231711" cy="1226177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731693" y="4529521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720000" y="1391325"/>
            <a:ext cx="3743406" cy="311053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720000" y="585225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971900" y="1687050"/>
            <a:ext cx="3229500" cy="22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72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6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204" name="Google Shape;204;p6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208" name="Google Shape;208;p6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209" name="Google Shape;209;p6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210" name="Google Shape;210;p6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211" name="Google Shape;211;p6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212" name="Google Shape;212;p6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213" name="Google Shape;213;p6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6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230" name="Google Shape;230;p6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6" name="Google Shape;24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59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1892221" y="-2101756"/>
            <a:ext cx="4750010" cy="9753652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582625" y="1287375"/>
            <a:ext cx="8238455" cy="347054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615013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4598032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23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3" y="4400548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823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0" y="-80430"/>
            <a:ext cx="9143965" cy="5252358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2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90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6807600" y="0"/>
            <a:ext cx="2336411" cy="8001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"/>
          <p:cNvSpPr/>
          <p:nvPr/>
        </p:nvSpPr>
        <p:spPr>
          <a:xfrm>
            <a:off x="8501397" y="920040"/>
            <a:ext cx="413093" cy="413093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8771399" y="1453074"/>
            <a:ext cx="232794" cy="23279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679577" y="2891584"/>
            <a:ext cx="2799167" cy="219544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3975291" y="2939815"/>
            <a:ext cx="1726794" cy="4876826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95250" y="-52400"/>
            <a:ext cx="994800" cy="118480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95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971530" y="-95251"/>
            <a:ext cx="9280678" cy="5924548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7680275" y="-95250"/>
            <a:ext cx="1533706" cy="119353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45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6807600" y="0"/>
            <a:ext cx="2336411" cy="8001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8501397" y="920040"/>
            <a:ext cx="413093" cy="413093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8771399" y="1453074"/>
            <a:ext cx="232794" cy="23279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7200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7200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3403800" y="303366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3403800" y="3526377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60876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60876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720000" y="1189376"/>
            <a:ext cx="77040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0" y="3822324"/>
            <a:ext cx="2886157" cy="1562122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50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3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720000" y="310267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7200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3403800" y="310268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3403800" y="3526377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6087600" y="310267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60876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28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765200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4785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28062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826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826575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2806233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4785717" y="2852992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6765200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4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4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4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29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5774900" y="60688"/>
            <a:ext cx="3865558" cy="3031926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0" y="3619920"/>
            <a:ext cx="3716432" cy="1814468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0" y="6038"/>
            <a:ext cx="4191443" cy="1626235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973675" y="1518000"/>
            <a:ext cx="3170328" cy="3625488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749782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3419197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749782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3419197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6088612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6088612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749782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3419197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6088612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6088612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3419197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749782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720025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36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7"/>
          <p:cNvGrpSpPr/>
          <p:nvPr/>
        </p:nvGrpSpPr>
        <p:grpSpPr>
          <a:xfrm>
            <a:off x="-262008" y="0"/>
            <a:ext cx="9864655" cy="5143550"/>
            <a:chOff x="-262008" y="0"/>
            <a:chExt cx="9864655" cy="5143550"/>
          </a:xfrm>
        </p:grpSpPr>
        <p:sp>
          <p:nvSpPr>
            <p:cNvPr id="249" name="Google Shape;249;p7"/>
            <p:cNvSpPr/>
            <p:nvPr/>
          </p:nvSpPr>
          <p:spPr>
            <a:xfrm>
              <a:off x="-50" y="4104340"/>
              <a:ext cx="9144000" cy="83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-50" y="4944050"/>
              <a:ext cx="9144000" cy="19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253" name="Google Shape;253;p7"/>
            <p:cNvSpPr/>
            <p:nvPr/>
          </p:nvSpPr>
          <p:spPr>
            <a:xfrm>
              <a:off x="8058725" y="24271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254" name="Google Shape;254;p7"/>
            <p:cNvSpPr/>
            <p:nvPr/>
          </p:nvSpPr>
          <p:spPr>
            <a:xfrm>
              <a:off x="1010225" y="1748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154050" y="3032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256" name="Google Shape;256;p7"/>
            <p:cNvSpPr/>
            <p:nvPr/>
          </p:nvSpPr>
          <p:spPr>
            <a:xfrm>
              <a:off x="8428900" y="316677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257" name="Google Shape;257;p7"/>
            <p:cNvGrpSpPr/>
            <p:nvPr/>
          </p:nvGrpSpPr>
          <p:grpSpPr>
            <a:xfrm>
              <a:off x="-262008" y="1776169"/>
              <a:ext cx="893416" cy="2328193"/>
              <a:chOff x="3901053" y="2117772"/>
              <a:chExt cx="356141" cy="1157844"/>
            </a:xfrm>
          </p:grpSpPr>
          <p:sp>
            <p:nvSpPr>
              <p:cNvPr id="258" name="Google Shape;258;p7"/>
              <p:cNvSpPr/>
              <p:nvPr/>
            </p:nvSpPr>
            <p:spPr>
              <a:xfrm>
                <a:off x="3901053" y="3259845"/>
                <a:ext cx="356141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573" extrusionOk="0">
                    <a:moveTo>
                      <a:pt x="6475" y="1"/>
                    </a:moveTo>
                    <a:cubicBezTo>
                      <a:pt x="2900" y="1"/>
                      <a:pt x="1" y="126"/>
                      <a:pt x="1" y="282"/>
                    </a:cubicBezTo>
                    <a:cubicBezTo>
                      <a:pt x="1" y="437"/>
                      <a:pt x="2900" y="572"/>
                      <a:pt x="6475" y="572"/>
                    </a:cubicBezTo>
                    <a:cubicBezTo>
                      <a:pt x="10040" y="572"/>
                      <a:pt x="12939" y="437"/>
                      <a:pt x="12939" y="282"/>
                    </a:cubicBezTo>
                    <a:cubicBezTo>
                      <a:pt x="12939" y="126"/>
                      <a:pt x="10040" y="1"/>
                      <a:pt x="6475" y="1"/>
                    </a:cubicBezTo>
                    <a:close/>
                  </a:path>
                </a:pathLst>
              </a:custGeom>
              <a:solidFill>
                <a:srgbClr val="3D2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4088702" y="2142927"/>
                <a:ext cx="9468" cy="602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73"/>
                      <a:pt x="218" y="157"/>
                      <a:pt x="343" y="219"/>
                    </a:cubicBezTo>
                    <a:cubicBezTo>
                      <a:pt x="239" y="136"/>
                      <a:pt x="125" y="63"/>
                      <a:pt x="0" y="1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3924805" y="2117772"/>
                <a:ext cx="284913" cy="23201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8430" extrusionOk="0">
                    <a:moveTo>
                      <a:pt x="5488" y="0"/>
                    </a:moveTo>
                    <a:lnTo>
                      <a:pt x="5488" y="0"/>
                    </a:lnTo>
                    <a:cubicBezTo>
                      <a:pt x="4937" y="291"/>
                      <a:pt x="4344" y="603"/>
                      <a:pt x="4199" y="1071"/>
                    </a:cubicBezTo>
                    <a:cubicBezTo>
                      <a:pt x="4074" y="1476"/>
                      <a:pt x="3949" y="1517"/>
                      <a:pt x="3887" y="1933"/>
                    </a:cubicBezTo>
                    <a:cubicBezTo>
                      <a:pt x="3814" y="2338"/>
                      <a:pt x="4770" y="2764"/>
                      <a:pt x="4209" y="2920"/>
                    </a:cubicBezTo>
                    <a:cubicBezTo>
                      <a:pt x="3991" y="2972"/>
                      <a:pt x="3752" y="2983"/>
                      <a:pt x="3606" y="3097"/>
                    </a:cubicBezTo>
                    <a:cubicBezTo>
                      <a:pt x="3523" y="3180"/>
                      <a:pt x="3471" y="3274"/>
                      <a:pt x="3451" y="3378"/>
                    </a:cubicBezTo>
                    <a:cubicBezTo>
                      <a:pt x="3347" y="3617"/>
                      <a:pt x="3180" y="3825"/>
                      <a:pt x="2962" y="3970"/>
                    </a:cubicBezTo>
                    <a:cubicBezTo>
                      <a:pt x="2910" y="4013"/>
                      <a:pt x="2844" y="4035"/>
                      <a:pt x="2775" y="4035"/>
                    </a:cubicBezTo>
                    <a:cubicBezTo>
                      <a:pt x="2761" y="4035"/>
                      <a:pt x="2747" y="4034"/>
                      <a:pt x="2734" y="4032"/>
                    </a:cubicBezTo>
                    <a:cubicBezTo>
                      <a:pt x="2682" y="4022"/>
                      <a:pt x="2640" y="3991"/>
                      <a:pt x="2609" y="3949"/>
                    </a:cubicBezTo>
                    <a:cubicBezTo>
                      <a:pt x="2370" y="3710"/>
                      <a:pt x="2131" y="3471"/>
                      <a:pt x="2100" y="3191"/>
                    </a:cubicBezTo>
                    <a:cubicBezTo>
                      <a:pt x="2089" y="3097"/>
                      <a:pt x="2110" y="2993"/>
                      <a:pt x="2152" y="2910"/>
                    </a:cubicBezTo>
                    <a:lnTo>
                      <a:pt x="2152" y="2910"/>
                    </a:lnTo>
                    <a:cubicBezTo>
                      <a:pt x="2027" y="2983"/>
                      <a:pt x="1902" y="3066"/>
                      <a:pt x="1777" y="3149"/>
                    </a:cubicBezTo>
                    <a:cubicBezTo>
                      <a:pt x="1486" y="3357"/>
                      <a:pt x="1247" y="3617"/>
                      <a:pt x="1258" y="3908"/>
                    </a:cubicBezTo>
                    <a:cubicBezTo>
                      <a:pt x="1289" y="4458"/>
                      <a:pt x="2172" y="4791"/>
                      <a:pt x="2432" y="5311"/>
                    </a:cubicBezTo>
                    <a:cubicBezTo>
                      <a:pt x="2484" y="5394"/>
                      <a:pt x="2484" y="5487"/>
                      <a:pt x="2432" y="5560"/>
                    </a:cubicBezTo>
                    <a:cubicBezTo>
                      <a:pt x="2355" y="5623"/>
                      <a:pt x="2259" y="5658"/>
                      <a:pt x="2160" y="5658"/>
                    </a:cubicBezTo>
                    <a:cubicBezTo>
                      <a:pt x="2112" y="5658"/>
                      <a:pt x="2064" y="5650"/>
                      <a:pt x="2016" y="5633"/>
                    </a:cubicBezTo>
                    <a:cubicBezTo>
                      <a:pt x="1881" y="5602"/>
                      <a:pt x="1757" y="5529"/>
                      <a:pt x="1653" y="5446"/>
                    </a:cubicBezTo>
                    <a:cubicBezTo>
                      <a:pt x="1528" y="5508"/>
                      <a:pt x="1507" y="5633"/>
                      <a:pt x="1466" y="5726"/>
                    </a:cubicBezTo>
                    <a:cubicBezTo>
                      <a:pt x="1409" y="5831"/>
                      <a:pt x="1315" y="5886"/>
                      <a:pt x="1213" y="5886"/>
                    </a:cubicBezTo>
                    <a:cubicBezTo>
                      <a:pt x="1184" y="5886"/>
                      <a:pt x="1153" y="5881"/>
                      <a:pt x="1123" y="5872"/>
                    </a:cubicBezTo>
                    <a:cubicBezTo>
                      <a:pt x="1071" y="5851"/>
                      <a:pt x="1029" y="5799"/>
                      <a:pt x="1029" y="5737"/>
                    </a:cubicBezTo>
                    <a:cubicBezTo>
                      <a:pt x="956" y="5415"/>
                      <a:pt x="1050" y="5082"/>
                      <a:pt x="1258" y="4843"/>
                    </a:cubicBezTo>
                    <a:lnTo>
                      <a:pt x="1258" y="4843"/>
                    </a:lnTo>
                    <a:cubicBezTo>
                      <a:pt x="1019" y="5082"/>
                      <a:pt x="697" y="5269"/>
                      <a:pt x="447" y="5487"/>
                    </a:cubicBezTo>
                    <a:cubicBezTo>
                      <a:pt x="198" y="5716"/>
                      <a:pt x="0" y="5986"/>
                      <a:pt x="135" y="6267"/>
                    </a:cubicBezTo>
                    <a:cubicBezTo>
                      <a:pt x="271" y="6547"/>
                      <a:pt x="676" y="6714"/>
                      <a:pt x="977" y="6921"/>
                    </a:cubicBezTo>
                    <a:cubicBezTo>
                      <a:pt x="1320" y="7160"/>
                      <a:pt x="1538" y="7472"/>
                      <a:pt x="1871" y="7722"/>
                    </a:cubicBezTo>
                    <a:cubicBezTo>
                      <a:pt x="2380" y="8106"/>
                      <a:pt x="3128" y="8324"/>
                      <a:pt x="3877" y="8397"/>
                    </a:cubicBezTo>
                    <a:cubicBezTo>
                      <a:pt x="4140" y="8419"/>
                      <a:pt x="4404" y="8429"/>
                      <a:pt x="4669" y="8429"/>
                    </a:cubicBezTo>
                    <a:cubicBezTo>
                      <a:pt x="5167" y="8429"/>
                      <a:pt x="5667" y="8392"/>
                      <a:pt x="6163" y="8324"/>
                    </a:cubicBezTo>
                    <a:cubicBezTo>
                      <a:pt x="6797" y="8252"/>
                      <a:pt x="7421" y="8148"/>
                      <a:pt x="8044" y="8023"/>
                    </a:cubicBezTo>
                    <a:lnTo>
                      <a:pt x="8044" y="8023"/>
                    </a:lnTo>
                    <a:lnTo>
                      <a:pt x="7410" y="8200"/>
                    </a:lnTo>
                    <a:cubicBezTo>
                      <a:pt x="8148" y="8065"/>
                      <a:pt x="8304" y="7888"/>
                      <a:pt x="8927" y="7587"/>
                    </a:cubicBezTo>
                    <a:cubicBezTo>
                      <a:pt x="9551" y="7285"/>
                      <a:pt x="10060" y="6849"/>
                      <a:pt x="10206" y="6339"/>
                    </a:cubicBezTo>
                    <a:cubicBezTo>
                      <a:pt x="10351" y="5820"/>
                      <a:pt x="10071" y="5248"/>
                      <a:pt x="9426" y="4968"/>
                    </a:cubicBezTo>
                    <a:lnTo>
                      <a:pt x="9426" y="4968"/>
                    </a:lnTo>
                    <a:cubicBezTo>
                      <a:pt x="9416" y="5165"/>
                      <a:pt x="9509" y="5373"/>
                      <a:pt x="9541" y="5570"/>
                    </a:cubicBezTo>
                    <a:cubicBezTo>
                      <a:pt x="9593" y="5799"/>
                      <a:pt x="9489" y="6028"/>
                      <a:pt x="9291" y="6142"/>
                    </a:cubicBezTo>
                    <a:cubicBezTo>
                      <a:pt x="9164" y="6211"/>
                      <a:pt x="9062" y="6243"/>
                      <a:pt x="8974" y="6243"/>
                    </a:cubicBezTo>
                    <a:cubicBezTo>
                      <a:pt x="8811" y="6243"/>
                      <a:pt x="8703" y="6131"/>
                      <a:pt x="8595" y="5934"/>
                    </a:cubicBezTo>
                    <a:cubicBezTo>
                      <a:pt x="8429" y="5622"/>
                      <a:pt x="8668" y="5165"/>
                      <a:pt x="8896" y="4905"/>
                    </a:cubicBezTo>
                    <a:cubicBezTo>
                      <a:pt x="10081" y="3554"/>
                      <a:pt x="9156" y="2266"/>
                      <a:pt x="8688" y="2255"/>
                    </a:cubicBezTo>
                    <a:lnTo>
                      <a:pt x="8688" y="2255"/>
                    </a:lnTo>
                    <a:cubicBezTo>
                      <a:pt x="9187" y="2775"/>
                      <a:pt x="9000" y="3627"/>
                      <a:pt x="8345" y="3908"/>
                    </a:cubicBezTo>
                    <a:cubicBezTo>
                      <a:pt x="8252" y="3949"/>
                      <a:pt x="8158" y="3970"/>
                      <a:pt x="8065" y="3970"/>
                    </a:cubicBezTo>
                    <a:cubicBezTo>
                      <a:pt x="7857" y="3949"/>
                      <a:pt x="7701" y="3793"/>
                      <a:pt x="7680" y="3585"/>
                    </a:cubicBezTo>
                    <a:cubicBezTo>
                      <a:pt x="7545" y="2910"/>
                      <a:pt x="7535" y="3107"/>
                      <a:pt x="7919" y="2474"/>
                    </a:cubicBezTo>
                    <a:cubicBezTo>
                      <a:pt x="8013" y="2318"/>
                      <a:pt x="8117" y="2151"/>
                      <a:pt x="8044" y="1985"/>
                    </a:cubicBezTo>
                    <a:cubicBezTo>
                      <a:pt x="7951" y="1788"/>
                      <a:pt x="7618" y="1694"/>
                      <a:pt x="7337" y="1601"/>
                    </a:cubicBezTo>
                    <a:cubicBezTo>
                      <a:pt x="6974" y="1476"/>
                      <a:pt x="6620" y="1320"/>
                      <a:pt x="6288" y="1123"/>
                    </a:cubicBezTo>
                    <a:lnTo>
                      <a:pt x="6288" y="1123"/>
                    </a:lnTo>
                    <a:cubicBezTo>
                      <a:pt x="6828" y="1559"/>
                      <a:pt x="6994" y="2203"/>
                      <a:pt x="6672" y="2723"/>
                    </a:cubicBezTo>
                    <a:cubicBezTo>
                      <a:pt x="6610" y="2837"/>
                      <a:pt x="6516" y="2910"/>
                      <a:pt x="6402" y="2941"/>
                    </a:cubicBezTo>
                    <a:cubicBezTo>
                      <a:pt x="6368" y="2949"/>
                      <a:pt x="6336" y="2952"/>
                      <a:pt x="6303" y="2952"/>
                    </a:cubicBezTo>
                    <a:cubicBezTo>
                      <a:pt x="6077" y="2952"/>
                      <a:pt x="5889" y="2775"/>
                      <a:pt x="5789" y="2629"/>
                    </a:cubicBezTo>
                    <a:cubicBezTo>
                      <a:pt x="5508" y="2214"/>
                      <a:pt x="4563" y="2089"/>
                      <a:pt x="4500" y="1632"/>
                    </a:cubicBezTo>
                    <a:cubicBezTo>
                      <a:pt x="4490" y="1403"/>
                      <a:pt x="4552" y="1174"/>
                      <a:pt x="4677" y="977"/>
                    </a:cubicBezTo>
                    <a:cubicBezTo>
                      <a:pt x="4885" y="603"/>
                      <a:pt x="5155" y="270"/>
                      <a:pt x="5488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3984281" y="2188422"/>
                <a:ext cx="15495" cy="974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54" extrusionOk="0">
                    <a:moveTo>
                      <a:pt x="562" y="0"/>
                    </a:moveTo>
                    <a:lnTo>
                      <a:pt x="562" y="0"/>
                    </a:lnTo>
                    <a:cubicBezTo>
                      <a:pt x="323" y="10"/>
                      <a:pt x="115" y="146"/>
                      <a:pt x="1" y="353"/>
                    </a:cubicBezTo>
                    <a:cubicBezTo>
                      <a:pt x="198" y="239"/>
                      <a:pt x="385" y="125"/>
                      <a:pt x="562" y="0"/>
                    </a:cubicBezTo>
                    <a:close/>
                  </a:path>
                </a:pathLst>
              </a:custGeom>
              <a:solidFill>
                <a:srgbClr val="FFC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4108132" y="2223018"/>
                <a:ext cx="2312" cy="17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43" y="0"/>
                    </a:moveTo>
                    <a:cubicBezTo>
                      <a:pt x="23" y="0"/>
                      <a:pt x="1" y="12"/>
                      <a:pt x="1" y="32"/>
                    </a:cubicBezTo>
                    <a:cubicBezTo>
                      <a:pt x="32" y="32"/>
                      <a:pt x="53" y="42"/>
                      <a:pt x="74" y="63"/>
                    </a:cubicBezTo>
                    <a:cubicBezTo>
                      <a:pt x="84" y="42"/>
                      <a:pt x="84" y="32"/>
                      <a:pt x="74" y="11"/>
                    </a:cubicBezTo>
                    <a:cubicBezTo>
                      <a:pt x="66" y="4"/>
                      <a:pt x="55" y="0"/>
                      <a:pt x="43" y="0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3994024" y="2204990"/>
                <a:ext cx="166786" cy="13764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5001" extrusionOk="0">
                    <a:moveTo>
                      <a:pt x="2765" y="1"/>
                    </a:moveTo>
                    <a:cubicBezTo>
                      <a:pt x="2546" y="614"/>
                      <a:pt x="2079" y="1113"/>
                      <a:pt x="1476" y="1383"/>
                    </a:cubicBezTo>
                    <a:cubicBezTo>
                      <a:pt x="1414" y="1404"/>
                      <a:pt x="1341" y="1445"/>
                      <a:pt x="1289" y="1487"/>
                    </a:cubicBezTo>
                    <a:cubicBezTo>
                      <a:pt x="1060" y="1747"/>
                      <a:pt x="1518" y="2183"/>
                      <a:pt x="1310" y="2464"/>
                    </a:cubicBezTo>
                    <a:cubicBezTo>
                      <a:pt x="1237" y="2537"/>
                      <a:pt x="1154" y="2589"/>
                      <a:pt x="1050" y="2620"/>
                    </a:cubicBezTo>
                    <a:cubicBezTo>
                      <a:pt x="458" y="2890"/>
                      <a:pt x="52" y="3461"/>
                      <a:pt x="11" y="4116"/>
                    </a:cubicBezTo>
                    <a:cubicBezTo>
                      <a:pt x="0" y="4241"/>
                      <a:pt x="31" y="4376"/>
                      <a:pt x="83" y="4480"/>
                    </a:cubicBezTo>
                    <a:cubicBezTo>
                      <a:pt x="219" y="4750"/>
                      <a:pt x="551" y="4812"/>
                      <a:pt x="842" y="4854"/>
                    </a:cubicBezTo>
                    <a:cubicBezTo>
                      <a:pt x="1414" y="4937"/>
                      <a:pt x="1985" y="4989"/>
                      <a:pt x="2567" y="5000"/>
                    </a:cubicBezTo>
                    <a:cubicBezTo>
                      <a:pt x="2596" y="5000"/>
                      <a:pt x="2625" y="5000"/>
                      <a:pt x="2654" y="5000"/>
                    </a:cubicBezTo>
                    <a:cubicBezTo>
                      <a:pt x="3435" y="5000"/>
                      <a:pt x="4206" y="4866"/>
                      <a:pt x="4947" y="4615"/>
                    </a:cubicBezTo>
                    <a:lnTo>
                      <a:pt x="4947" y="4615"/>
                    </a:lnTo>
                    <a:lnTo>
                      <a:pt x="4802" y="4875"/>
                    </a:lnTo>
                    <a:cubicBezTo>
                      <a:pt x="5186" y="4771"/>
                      <a:pt x="5529" y="4573"/>
                      <a:pt x="5810" y="4303"/>
                    </a:cubicBezTo>
                    <a:cubicBezTo>
                      <a:pt x="5914" y="4231"/>
                      <a:pt x="5976" y="4127"/>
                      <a:pt x="6007" y="4002"/>
                    </a:cubicBezTo>
                    <a:cubicBezTo>
                      <a:pt x="6059" y="3711"/>
                      <a:pt x="5758" y="3503"/>
                      <a:pt x="5508" y="3358"/>
                    </a:cubicBezTo>
                    <a:cubicBezTo>
                      <a:pt x="5093" y="3108"/>
                      <a:pt x="4698" y="2755"/>
                      <a:pt x="4594" y="2287"/>
                    </a:cubicBezTo>
                    <a:cubicBezTo>
                      <a:pt x="4542" y="1996"/>
                      <a:pt x="4604" y="1695"/>
                      <a:pt x="4583" y="1404"/>
                    </a:cubicBezTo>
                    <a:cubicBezTo>
                      <a:pt x="4573" y="1134"/>
                      <a:pt x="4459" y="832"/>
                      <a:pt x="4230" y="707"/>
                    </a:cubicBezTo>
                    <a:cubicBezTo>
                      <a:pt x="4230" y="728"/>
                      <a:pt x="4220" y="739"/>
                      <a:pt x="4220" y="759"/>
                    </a:cubicBezTo>
                    <a:cubicBezTo>
                      <a:pt x="4053" y="1144"/>
                      <a:pt x="3742" y="1466"/>
                      <a:pt x="3357" y="1653"/>
                    </a:cubicBezTo>
                    <a:cubicBezTo>
                      <a:pt x="3297" y="1688"/>
                      <a:pt x="3222" y="1708"/>
                      <a:pt x="3145" y="1708"/>
                    </a:cubicBezTo>
                    <a:cubicBezTo>
                      <a:pt x="3129" y="1708"/>
                      <a:pt x="3113" y="1707"/>
                      <a:pt x="3097" y="1705"/>
                    </a:cubicBezTo>
                    <a:cubicBezTo>
                      <a:pt x="2952" y="1674"/>
                      <a:pt x="2869" y="1518"/>
                      <a:pt x="2817" y="1383"/>
                    </a:cubicBezTo>
                    <a:cubicBezTo>
                      <a:pt x="2661" y="936"/>
                      <a:pt x="2640" y="458"/>
                      <a:pt x="2765" y="1"/>
                    </a:cubicBezTo>
                    <a:close/>
                  </a:path>
                </a:pathLst>
              </a:custGeom>
              <a:solidFill>
                <a:srgbClr val="FFE3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4161333" y="2355153"/>
                <a:ext cx="14064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70" extrusionOk="0">
                    <a:moveTo>
                      <a:pt x="1" y="1"/>
                    </a:moveTo>
                    <a:lnTo>
                      <a:pt x="1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4101004" y="2355153"/>
                <a:ext cx="14312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20" y="3306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3976575" y="2355153"/>
                <a:ext cx="14036" cy="91016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3070" extrusionOk="0">
                    <a:moveTo>
                      <a:pt x="0" y="1"/>
                    </a:moveTo>
                    <a:lnTo>
                      <a:pt x="0" y="33069"/>
                    </a:lnTo>
                    <a:lnTo>
                      <a:pt x="510" y="3306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4161333" y="2350584"/>
                <a:ext cx="14064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89" extrusionOk="0">
                    <a:moveTo>
                      <a:pt x="1" y="1"/>
                    </a:moveTo>
                    <a:lnTo>
                      <a:pt x="1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4101004" y="2350584"/>
                <a:ext cx="14312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20" y="4189"/>
                    </a:lnTo>
                    <a:lnTo>
                      <a:pt x="52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3976575" y="2350584"/>
                <a:ext cx="14036" cy="11529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189" extrusionOk="0">
                    <a:moveTo>
                      <a:pt x="0" y="1"/>
                    </a:moveTo>
                    <a:lnTo>
                      <a:pt x="0" y="4189"/>
                    </a:lnTo>
                    <a:lnTo>
                      <a:pt x="510" y="4189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3974841" y="2348575"/>
                <a:ext cx="204272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7421" y="946"/>
                    </a:lnTo>
                    <a:lnTo>
                      <a:pt x="7421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3903337" y="2304237"/>
                <a:ext cx="349288" cy="51247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1862" extrusionOk="0">
                    <a:moveTo>
                      <a:pt x="1" y="1"/>
                    </a:moveTo>
                    <a:cubicBezTo>
                      <a:pt x="1" y="1"/>
                      <a:pt x="1383" y="1861"/>
                      <a:pt x="4179" y="1861"/>
                    </a:cubicBezTo>
                    <a:lnTo>
                      <a:pt x="8512" y="1861"/>
                    </a:lnTo>
                    <a:cubicBezTo>
                      <a:pt x="11588" y="1861"/>
                      <a:pt x="12690" y="1"/>
                      <a:pt x="12690" y="1"/>
                    </a:cubicBezTo>
                    <a:close/>
                  </a:path>
                </a:pathLst>
              </a:custGeom>
              <a:solidFill>
                <a:srgbClr val="6B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3985162" y="2411216"/>
                <a:ext cx="183658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531" extrusionOk="0">
                    <a:moveTo>
                      <a:pt x="0" y="1"/>
                    </a:moveTo>
                    <a:lnTo>
                      <a:pt x="0" y="531"/>
                    </a:lnTo>
                    <a:lnTo>
                      <a:pt x="6672" y="531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4C3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3903337" y="2304237"/>
                <a:ext cx="349288" cy="23504"/>
              </a:xfrm>
              <a:custGeom>
                <a:avLst/>
                <a:gdLst/>
                <a:ahLst/>
                <a:cxnLst/>
                <a:rect l="l" t="t" r="r" b="b"/>
                <a:pathLst>
                  <a:path w="12691" h="854" extrusionOk="0">
                    <a:moveTo>
                      <a:pt x="1" y="1"/>
                    </a:moveTo>
                    <a:cubicBezTo>
                      <a:pt x="146" y="178"/>
                      <a:pt x="302" y="344"/>
                      <a:pt x="469" y="500"/>
                    </a:cubicBezTo>
                    <a:cubicBezTo>
                      <a:pt x="1965" y="718"/>
                      <a:pt x="4033" y="853"/>
                      <a:pt x="6361" y="853"/>
                    </a:cubicBezTo>
                    <a:cubicBezTo>
                      <a:pt x="8689" y="853"/>
                      <a:pt x="10799" y="708"/>
                      <a:pt x="12285" y="489"/>
                    </a:cubicBezTo>
                    <a:cubicBezTo>
                      <a:pt x="12441" y="344"/>
                      <a:pt x="12576" y="178"/>
                      <a:pt x="12690" y="1"/>
                    </a:cubicBezTo>
                    <a:close/>
                  </a:path>
                </a:pathLst>
              </a:custGeom>
              <a:solidFill>
                <a:srgbClr val="9B7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7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275" name="Google Shape;275;p7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1" name="Google Shape;2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"/>
          <p:cNvSpPr txBox="1">
            <a:spLocks noGrp="1"/>
          </p:cNvSpPr>
          <p:nvPr>
            <p:ph type="body" idx="1"/>
          </p:nvPr>
        </p:nvSpPr>
        <p:spPr>
          <a:xfrm>
            <a:off x="720000" y="1454050"/>
            <a:ext cx="3640200" cy="25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92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6400" y="15240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7093682" cy="2404584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6118489" y="-17"/>
            <a:ext cx="3025511" cy="6392418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6"/>
          <p:cNvSpPr/>
          <p:nvPr/>
        </p:nvSpPr>
        <p:spPr>
          <a:xfrm rot="5400000">
            <a:off x="4879190" y="-1834977"/>
            <a:ext cx="1988825" cy="1196814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623338" y="3590000"/>
            <a:ext cx="3830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842188" y="3019407"/>
            <a:ext cx="339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2653402" y="1934375"/>
            <a:ext cx="38313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2930602" y="1366170"/>
            <a:ext cx="339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4690562" y="3590000"/>
            <a:ext cx="3830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4909412" y="3019407"/>
            <a:ext cx="339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60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5746301" y="0"/>
            <a:ext cx="3397707" cy="1838996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0" y="1"/>
            <a:ext cx="854737" cy="5143480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7350466" y="4149248"/>
            <a:ext cx="1793537" cy="99424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720000" y="3573550"/>
            <a:ext cx="2296500" cy="6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209900" y="3037000"/>
            <a:ext cx="1316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3389300" y="1542650"/>
            <a:ext cx="2296500" cy="6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3879200" y="2189038"/>
            <a:ext cx="13167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6127250" y="3573550"/>
            <a:ext cx="2296500" cy="61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6619050" y="3037000"/>
            <a:ext cx="13134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85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0" y="3304497"/>
            <a:ext cx="3397707" cy="1838996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2448100" y="1680375"/>
            <a:ext cx="4352100" cy="11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00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2448000" y="2868910"/>
            <a:ext cx="435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5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2448100" y="674925"/>
            <a:ext cx="43521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8289271" y="13"/>
            <a:ext cx="854737" cy="5143480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flipH="1">
            <a:off x="5" y="0"/>
            <a:ext cx="1793537" cy="99424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 txBox="1"/>
          <p:nvPr/>
        </p:nvSpPr>
        <p:spPr>
          <a:xfrm>
            <a:off x="2151475" y="4080175"/>
            <a:ext cx="511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54452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56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36680" y="3536125"/>
            <a:ext cx="9280650" cy="1835972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-136680" y="-95251"/>
            <a:ext cx="4308443" cy="97525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7680275" y="-95250"/>
            <a:ext cx="1533706" cy="119353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43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5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1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5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4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5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8"/>
          <p:cNvGrpSpPr/>
          <p:nvPr/>
        </p:nvGrpSpPr>
        <p:grpSpPr>
          <a:xfrm>
            <a:off x="-458651" y="0"/>
            <a:ext cx="10061298" cy="4940024"/>
            <a:chOff x="-458651" y="0"/>
            <a:chExt cx="10061298" cy="4940024"/>
          </a:xfrm>
        </p:grpSpPr>
        <p:sp>
          <p:nvSpPr>
            <p:cNvPr id="295" name="Google Shape;295;p8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54050" y="11086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297" name="Google Shape;297;p8"/>
            <p:cNvGrpSpPr/>
            <p:nvPr/>
          </p:nvGrpSpPr>
          <p:grpSpPr>
            <a:xfrm>
              <a:off x="8496637" y="0"/>
              <a:ext cx="1106010" cy="4940024"/>
              <a:chOff x="8496637" y="0"/>
              <a:chExt cx="1106010" cy="4940024"/>
            </a:xfrm>
          </p:grpSpPr>
          <p:sp>
            <p:nvSpPr>
              <p:cNvPr id="298" name="Google Shape;298;p8"/>
              <p:cNvSpPr/>
              <p:nvPr/>
            </p:nvSpPr>
            <p:spPr>
              <a:xfrm>
                <a:off x="881300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8857557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881383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8900455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8656102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8656102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8765821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8690420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8690420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8537802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8537802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8496637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9245948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9242565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8681015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8681015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8"/>
            <p:cNvGrpSpPr/>
            <p:nvPr/>
          </p:nvGrpSpPr>
          <p:grpSpPr>
            <a:xfrm>
              <a:off x="-458651" y="0"/>
              <a:ext cx="1106010" cy="4940024"/>
              <a:chOff x="-458651" y="0"/>
              <a:chExt cx="1106010" cy="4940024"/>
            </a:xfrm>
          </p:grpSpPr>
          <p:sp>
            <p:nvSpPr>
              <p:cNvPr id="315" name="Google Shape;315;p8"/>
              <p:cNvSpPr/>
              <p:nvPr/>
            </p:nvSpPr>
            <p:spPr>
              <a:xfrm>
                <a:off x="-142279" y="63428"/>
                <a:ext cx="473356" cy="484741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8769" extrusionOk="0">
                    <a:moveTo>
                      <a:pt x="0" y="0"/>
                    </a:moveTo>
                    <a:lnTo>
                      <a:pt x="1237" y="58769"/>
                    </a:lnTo>
                    <a:lnTo>
                      <a:pt x="4500" y="58769"/>
                    </a:lnTo>
                    <a:lnTo>
                      <a:pt x="57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97731" y="1650056"/>
                <a:ext cx="395316" cy="232905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8237" extrusionOk="0">
                    <a:moveTo>
                      <a:pt x="4792" y="0"/>
                    </a:moveTo>
                    <a:lnTo>
                      <a:pt x="1" y="6038"/>
                    </a:lnTo>
                    <a:lnTo>
                      <a:pt x="458" y="28236"/>
                    </a:lnTo>
                    <a:lnTo>
                      <a:pt x="4293" y="23414"/>
                    </a:lnTo>
                    <a:lnTo>
                      <a:pt x="47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41454" y="63428"/>
                <a:ext cx="472531" cy="1525844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8499" extrusionOk="0">
                    <a:moveTo>
                      <a:pt x="1" y="0"/>
                    </a:moveTo>
                    <a:lnTo>
                      <a:pt x="385" y="18498"/>
                    </a:lnTo>
                    <a:cubicBezTo>
                      <a:pt x="656" y="14071"/>
                      <a:pt x="1955" y="12045"/>
                      <a:pt x="2952" y="12045"/>
                    </a:cubicBezTo>
                    <a:cubicBezTo>
                      <a:pt x="3867" y="12045"/>
                      <a:pt x="4989" y="14123"/>
                      <a:pt x="5353" y="17719"/>
                    </a:cubicBezTo>
                    <a:lnTo>
                      <a:pt x="5727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-54833" y="4209643"/>
                <a:ext cx="297559" cy="7011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501" extrusionOk="0">
                    <a:moveTo>
                      <a:pt x="1" y="0"/>
                    </a:moveTo>
                    <a:lnTo>
                      <a:pt x="177" y="8501"/>
                    </a:lnTo>
                    <a:lnTo>
                      <a:pt x="3440" y="8501"/>
                    </a:lnTo>
                    <a:lnTo>
                      <a:pt x="3607" y="572"/>
                    </a:lnTo>
                    <a:lnTo>
                      <a:pt x="3607" y="572"/>
                    </a:lnTo>
                    <a:cubicBezTo>
                      <a:pt x="3097" y="1995"/>
                      <a:pt x="2515" y="2806"/>
                      <a:pt x="1902" y="2806"/>
                    </a:cubicBezTo>
                    <a:cubicBezTo>
                      <a:pt x="1206" y="2806"/>
                      <a:pt x="562" y="1777"/>
                      <a:pt x="1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-299186" y="138817"/>
                <a:ext cx="787085" cy="69780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460" extrusionOk="0">
                    <a:moveTo>
                      <a:pt x="1" y="1"/>
                    </a:moveTo>
                    <a:lnTo>
                      <a:pt x="1331" y="8460"/>
                    </a:lnTo>
                    <a:lnTo>
                      <a:pt x="8211" y="8460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99186" y="139642"/>
                <a:ext cx="787085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328" extrusionOk="0">
                    <a:moveTo>
                      <a:pt x="1" y="1"/>
                    </a:moveTo>
                    <a:lnTo>
                      <a:pt x="1154" y="7328"/>
                    </a:lnTo>
                    <a:cubicBezTo>
                      <a:pt x="1663" y="6465"/>
                      <a:pt x="3222" y="5841"/>
                      <a:pt x="5062" y="5841"/>
                    </a:cubicBezTo>
                    <a:cubicBezTo>
                      <a:pt x="6496" y="5841"/>
                      <a:pt x="7743" y="6216"/>
                      <a:pt x="8481" y="6777"/>
                    </a:cubicBez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89466" y="4501877"/>
                <a:ext cx="567648" cy="36614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4439" extrusionOk="0">
                    <a:moveTo>
                      <a:pt x="957" y="1"/>
                    </a:moveTo>
                    <a:lnTo>
                      <a:pt x="1" y="4438"/>
                    </a:lnTo>
                    <a:lnTo>
                      <a:pt x="6881" y="4438"/>
                    </a:lnTo>
                    <a:lnTo>
                      <a:pt x="5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-264868" y="744814"/>
                <a:ext cx="718531" cy="174121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2111" extrusionOk="0">
                    <a:moveTo>
                      <a:pt x="634" y="1"/>
                    </a:moveTo>
                    <a:cubicBezTo>
                      <a:pt x="281" y="1"/>
                      <a:pt x="0" y="282"/>
                      <a:pt x="0" y="625"/>
                    </a:cubicBezTo>
                    <a:lnTo>
                      <a:pt x="0" y="1477"/>
                    </a:lnTo>
                    <a:cubicBezTo>
                      <a:pt x="0" y="1830"/>
                      <a:pt x="281" y="2111"/>
                      <a:pt x="634" y="2111"/>
                    </a:cubicBezTo>
                    <a:lnTo>
                      <a:pt x="8075" y="2111"/>
                    </a:lnTo>
                    <a:cubicBezTo>
                      <a:pt x="8429" y="2111"/>
                      <a:pt x="8709" y="1830"/>
                      <a:pt x="8709" y="1477"/>
                    </a:cubicBezTo>
                    <a:lnTo>
                      <a:pt x="8709" y="625"/>
                    </a:lnTo>
                    <a:cubicBezTo>
                      <a:pt x="8709" y="282"/>
                      <a:pt x="8429" y="1"/>
                      <a:pt x="8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-264868" y="795458"/>
                <a:ext cx="718531" cy="124384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1508" extrusionOk="0">
                    <a:moveTo>
                      <a:pt x="94" y="0"/>
                    </a:moveTo>
                    <a:cubicBezTo>
                      <a:pt x="32" y="125"/>
                      <a:pt x="0" y="260"/>
                      <a:pt x="0" y="395"/>
                    </a:cubicBezTo>
                    <a:lnTo>
                      <a:pt x="0" y="489"/>
                    </a:lnTo>
                    <a:cubicBezTo>
                      <a:pt x="0" y="1050"/>
                      <a:pt x="499" y="1507"/>
                      <a:pt x="1123" y="1507"/>
                    </a:cubicBezTo>
                    <a:lnTo>
                      <a:pt x="7587" y="1507"/>
                    </a:lnTo>
                    <a:cubicBezTo>
                      <a:pt x="8210" y="1507"/>
                      <a:pt x="8709" y="1050"/>
                      <a:pt x="8709" y="489"/>
                    </a:cubicBezTo>
                    <a:lnTo>
                      <a:pt x="8709" y="395"/>
                    </a:lnTo>
                    <a:cubicBezTo>
                      <a:pt x="8709" y="260"/>
                      <a:pt x="8678" y="125"/>
                      <a:pt x="8626" y="11"/>
                    </a:cubicBezTo>
                    <a:cubicBezTo>
                      <a:pt x="8491" y="208"/>
                      <a:pt x="8262" y="322"/>
                      <a:pt x="8023" y="322"/>
                    </a:cubicBezTo>
                    <a:lnTo>
                      <a:pt x="686" y="322"/>
                    </a:lnTo>
                    <a:cubicBezTo>
                      <a:pt x="447" y="322"/>
                      <a:pt x="219" y="208"/>
                      <a:pt x="9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-417485" y="23919"/>
                <a:ext cx="1023763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0881" y="6673"/>
                    </a:lnTo>
                    <a:lnTo>
                      <a:pt x="124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-417485" y="23919"/>
                <a:ext cx="1022856" cy="550406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6673" extrusionOk="0">
                    <a:moveTo>
                      <a:pt x="1" y="1"/>
                    </a:moveTo>
                    <a:lnTo>
                      <a:pt x="1528" y="6673"/>
                    </a:lnTo>
                    <a:lnTo>
                      <a:pt x="1622" y="6673"/>
                    </a:lnTo>
                    <a:cubicBezTo>
                      <a:pt x="1663" y="3534"/>
                      <a:pt x="3700" y="2017"/>
                      <a:pt x="6205" y="2017"/>
                    </a:cubicBezTo>
                    <a:cubicBezTo>
                      <a:pt x="8709" y="2017"/>
                      <a:pt x="10757" y="3534"/>
                      <a:pt x="10788" y="6673"/>
                    </a:cubicBezTo>
                    <a:lnTo>
                      <a:pt x="10881" y="6673"/>
                    </a:lnTo>
                    <a:lnTo>
                      <a:pt x="12399" y="1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-458651" y="0"/>
                <a:ext cx="110601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832" extrusionOk="0">
                    <a:moveTo>
                      <a:pt x="250" y="0"/>
                    </a:moveTo>
                    <a:cubicBezTo>
                      <a:pt x="105" y="0"/>
                      <a:pt x="1" y="114"/>
                      <a:pt x="1" y="249"/>
                    </a:cubicBezTo>
                    <a:lnTo>
                      <a:pt x="1" y="582"/>
                    </a:lnTo>
                    <a:cubicBezTo>
                      <a:pt x="1" y="717"/>
                      <a:pt x="105" y="831"/>
                      <a:pt x="250" y="831"/>
                    </a:cubicBezTo>
                    <a:lnTo>
                      <a:pt x="13157" y="831"/>
                    </a:lnTo>
                    <a:cubicBezTo>
                      <a:pt x="13303" y="831"/>
                      <a:pt x="13407" y="717"/>
                      <a:pt x="13407" y="582"/>
                    </a:cubicBezTo>
                    <a:lnTo>
                      <a:pt x="13407" y="249"/>
                    </a:lnTo>
                    <a:cubicBezTo>
                      <a:pt x="13407" y="114"/>
                      <a:pt x="13303" y="0"/>
                      <a:pt x="1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290660" y="764609"/>
                <a:ext cx="147584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1" extrusionOk="0">
                    <a:moveTo>
                      <a:pt x="894" y="0"/>
                    </a:moveTo>
                    <a:cubicBezTo>
                      <a:pt x="406" y="0"/>
                      <a:pt x="1" y="353"/>
                      <a:pt x="1" y="800"/>
                    </a:cubicBezTo>
                    <a:cubicBezTo>
                      <a:pt x="1" y="1247"/>
                      <a:pt x="406" y="1611"/>
                      <a:pt x="894" y="1611"/>
                    </a:cubicBezTo>
                    <a:cubicBezTo>
                      <a:pt x="1383" y="1611"/>
                      <a:pt x="1788" y="1257"/>
                      <a:pt x="1788" y="800"/>
                    </a:cubicBezTo>
                    <a:cubicBezTo>
                      <a:pt x="1788" y="353"/>
                      <a:pt x="1383" y="0"/>
                      <a:pt x="894" y="0"/>
                    </a:cubicBezTo>
                    <a:close/>
                  </a:path>
                </a:pathLst>
              </a:custGeom>
              <a:solidFill>
                <a:srgbClr val="CCB7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287278" y="767744"/>
                <a:ext cx="137437" cy="11440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387" extrusionOk="0">
                    <a:moveTo>
                      <a:pt x="924" y="0"/>
                    </a:moveTo>
                    <a:cubicBezTo>
                      <a:pt x="766" y="0"/>
                      <a:pt x="605" y="55"/>
                      <a:pt x="468" y="180"/>
                    </a:cubicBezTo>
                    <a:cubicBezTo>
                      <a:pt x="0" y="606"/>
                      <a:pt x="301" y="1386"/>
                      <a:pt x="935" y="1386"/>
                    </a:cubicBezTo>
                    <a:cubicBezTo>
                      <a:pt x="948" y="1386"/>
                      <a:pt x="961" y="1387"/>
                      <a:pt x="973" y="1387"/>
                    </a:cubicBezTo>
                    <a:cubicBezTo>
                      <a:pt x="1320" y="1387"/>
                      <a:pt x="1601" y="1113"/>
                      <a:pt x="1621" y="762"/>
                    </a:cubicBezTo>
                    <a:cubicBezTo>
                      <a:pt x="1665" y="321"/>
                      <a:pt x="1304" y="0"/>
                      <a:pt x="924" y="0"/>
                    </a:cubicBez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-274272" y="4598793"/>
                <a:ext cx="737340" cy="34123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4137" extrusionOk="0">
                    <a:moveTo>
                      <a:pt x="1102" y="0"/>
                    </a:moveTo>
                    <a:lnTo>
                      <a:pt x="0" y="4136"/>
                    </a:lnTo>
                    <a:lnTo>
                      <a:pt x="8938" y="4136"/>
                    </a:lnTo>
                    <a:lnTo>
                      <a:pt x="7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-274272" y="4646798"/>
                <a:ext cx="73734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555" extrusionOk="0">
                    <a:moveTo>
                      <a:pt x="7992" y="0"/>
                    </a:moveTo>
                    <a:cubicBezTo>
                      <a:pt x="7555" y="1341"/>
                      <a:pt x="6121" y="2328"/>
                      <a:pt x="4427" y="2328"/>
                    </a:cubicBezTo>
                    <a:cubicBezTo>
                      <a:pt x="2785" y="2328"/>
                      <a:pt x="1403" y="1413"/>
                      <a:pt x="904" y="146"/>
                    </a:cubicBezTo>
                    <a:lnTo>
                      <a:pt x="0" y="3554"/>
                    </a:lnTo>
                    <a:lnTo>
                      <a:pt x="8938" y="3554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A35463">
                  <a:alpha val="19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1" name="Google Shape;331;p8"/>
            <p:cNvSpPr/>
            <p:nvPr/>
          </p:nvSpPr>
          <p:spPr>
            <a:xfrm>
              <a:off x="5649650" y="11086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332" name="Google Shape;332;p8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333" name="Google Shape;333;p8"/>
            <p:cNvSpPr/>
            <p:nvPr/>
          </p:nvSpPr>
          <p:spPr>
            <a:xfrm>
              <a:off x="366975" y="2580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334" name="Google Shape;334;p8"/>
            <p:cNvSpPr/>
            <p:nvPr/>
          </p:nvSpPr>
          <p:spPr>
            <a:xfrm>
              <a:off x="1884550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335" name="Google Shape;335;p8"/>
            <p:cNvSpPr/>
            <p:nvPr/>
          </p:nvSpPr>
          <p:spPr>
            <a:xfrm>
              <a:off x="6590925" y="29763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grpSp>
          <p:nvGrpSpPr>
            <p:cNvPr id="336" name="Google Shape;336;p8"/>
            <p:cNvGrpSpPr/>
            <p:nvPr/>
          </p:nvGrpSpPr>
          <p:grpSpPr>
            <a:xfrm>
              <a:off x="977379" y="318410"/>
              <a:ext cx="7189242" cy="2657882"/>
              <a:chOff x="1175865" y="318410"/>
              <a:chExt cx="7189242" cy="2657882"/>
            </a:xfrm>
          </p:grpSpPr>
          <p:grpSp>
            <p:nvGrpSpPr>
              <p:cNvPr id="337" name="Google Shape;337;p8"/>
              <p:cNvGrpSpPr/>
              <p:nvPr/>
            </p:nvGrpSpPr>
            <p:grpSpPr>
              <a:xfrm>
                <a:off x="7746940" y="318410"/>
                <a:ext cx="618167" cy="2657882"/>
                <a:chOff x="3199125" y="238275"/>
                <a:chExt cx="1214950" cy="5223825"/>
              </a:xfrm>
            </p:grpSpPr>
            <p:sp>
              <p:nvSpPr>
                <p:cNvPr id="338" name="Google Shape;338;p8"/>
                <p:cNvSpPr/>
                <p:nvPr/>
              </p:nvSpPr>
              <p:spPr>
                <a:xfrm>
                  <a:off x="3199125" y="238275"/>
                  <a:ext cx="1214950" cy="52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8" h="208953" extrusionOk="0">
                      <a:moveTo>
                        <a:pt x="24299" y="0"/>
                      </a:moveTo>
                      <a:cubicBezTo>
                        <a:pt x="12149" y="0"/>
                        <a:pt x="0" y="10998"/>
                        <a:pt x="0" y="32993"/>
                      </a:cubicBezTo>
                      <a:lnTo>
                        <a:pt x="0" y="208953"/>
                      </a:lnTo>
                      <a:lnTo>
                        <a:pt x="48598" y="208953"/>
                      </a:lnTo>
                      <a:lnTo>
                        <a:pt x="48598" y="32993"/>
                      </a:lnTo>
                      <a:cubicBezTo>
                        <a:pt x="48598" y="10998"/>
                        <a:pt x="36448" y="0"/>
                        <a:pt x="24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8"/>
                <p:cNvSpPr/>
                <p:nvPr/>
              </p:nvSpPr>
              <p:spPr>
                <a:xfrm>
                  <a:off x="3327250" y="392450"/>
                  <a:ext cx="958675" cy="48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7" h="195467" extrusionOk="0">
                      <a:moveTo>
                        <a:pt x="19174" y="0"/>
                      </a:moveTo>
                      <a:cubicBezTo>
                        <a:pt x="9587" y="0"/>
                        <a:pt x="1" y="11374"/>
                        <a:pt x="1" y="34120"/>
                      </a:cubicBezTo>
                      <a:lnTo>
                        <a:pt x="1" y="195466"/>
                      </a:lnTo>
                      <a:lnTo>
                        <a:pt x="38347" y="195466"/>
                      </a:lnTo>
                      <a:lnTo>
                        <a:pt x="38347" y="34120"/>
                      </a:lnTo>
                      <a:cubicBezTo>
                        <a:pt x="38347" y="11374"/>
                        <a:pt x="28760" y="0"/>
                        <a:pt x="19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8"/>
                <p:cNvSpPr/>
                <p:nvPr/>
              </p:nvSpPr>
              <p:spPr>
                <a:xfrm>
                  <a:off x="3233000" y="2473350"/>
                  <a:ext cx="118107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3" h="1332" extrusionOk="0">
                      <a:moveTo>
                        <a:pt x="0" y="0"/>
                      </a:moveTo>
                      <a:lnTo>
                        <a:pt x="0" y="1331"/>
                      </a:lnTo>
                      <a:lnTo>
                        <a:pt x="47243" y="1331"/>
                      </a:lnTo>
                      <a:lnTo>
                        <a:pt x="4724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8"/>
                <p:cNvSpPr/>
                <p:nvPr/>
              </p:nvSpPr>
              <p:spPr>
                <a:xfrm>
                  <a:off x="3233000" y="4046875"/>
                  <a:ext cx="1181075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3" h="1800" extrusionOk="0">
                      <a:moveTo>
                        <a:pt x="0" y="1"/>
                      </a:moveTo>
                      <a:lnTo>
                        <a:pt x="0" y="1800"/>
                      </a:lnTo>
                      <a:lnTo>
                        <a:pt x="47243" y="1800"/>
                      </a:lnTo>
                      <a:lnTo>
                        <a:pt x="472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8"/>
                <p:cNvSpPr/>
                <p:nvPr/>
              </p:nvSpPr>
              <p:spPr>
                <a:xfrm>
                  <a:off x="3799200" y="308975"/>
                  <a:ext cx="48700" cy="51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204449" extrusionOk="0">
                      <a:moveTo>
                        <a:pt x="0" y="0"/>
                      </a:moveTo>
                      <a:lnTo>
                        <a:pt x="0" y="204449"/>
                      </a:lnTo>
                      <a:lnTo>
                        <a:pt x="1947" y="204449"/>
                      </a:lnTo>
                      <a:lnTo>
                        <a:pt x="19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3" name="Google Shape;343;p8"/>
              <p:cNvGrpSpPr/>
              <p:nvPr/>
            </p:nvGrpSpPr>
            <p:grpSpPr>
              <a:xfrm>
                <a:off x="1175865" y="318410"/>
                <a:ext cx="618167" cy="2657882"/>
                <a:chOff x="3199125" y="238275"/>
                <a:chExt cx="1214950" cy="5223825"/>
              </a:xfrm>
            </p:grpSpPr>
            <p:sp>
              <p:nvSpPr>
                <p:cNvPr id="344" name="Google Shape;344;p8"/>
                <p:cNvSpPr/>
                <p:nvPr/>
              </p:nvSpPr>
              <p:spPr>
                <a:xfrm>
                  <a:off x="3199125" y="238275"/>
                  <a:ext cx="1214950" cy="52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8" h="208953" extrusionOk="0">
                      <a:moveTo>
                        <a:pt x="24299" y="0"/>
                      </a:moveTo>
                      <a:cubicBezTo>
                        <a:pt x="12149" y="0"/>
                        <a:pt x="0" y="10998"/>
                        <a:pt x="0" y="32993"/>
                      </a:cubicBezTo>
                      <a:lnTo>
                        <a:pt x="0" y="208953"/>
                      </a:lnTo>
                      <a:lnTo>
                        <a:pt x="48598" y="208953"/>
                      </a:lnTo>
                      <a:lnTo>
                        <a:pt x="48598" y="32993"/>
                      </a:lnTo>
                      <a:cubicBezTo>
                        <a:pt x="48598" y="10998"/>
                        <a:pt x="36448" y="0"/>
                        <a:pt x="24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8"/>
                <p:cNvSpPr/>
                <p:nvPr/>
              </p:nvSpPr>
              <p:spPr>
                <a:xfrm>
                  <a:off x="3327250" y="392450"/>
                  <a:ext cx="958675" cy="48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7" h="195467" extrusionOk="0">
                      <a:moveTo>
                        <a:pt x="19174" y="0"/>
                      </a:moveTo>
                      <a:cubicBezTo>
                        <a:pt x="9587" y="0"/>
                        <a:pt x="1" y="11374"/>
                        <a:pt x="1" y="34120"/>
                      </a:cubicBezTo>
                      <a:lnTo>
                        <a:pt x="1" y="195466"/>
                      </a:lnTo>
                      <a:lnTo>
                        <a:pt x="38347" y="195466"/>
                      </a:lnTo>
                      <a:lnTo>
                        <a:pt x="38347" y="34120"/>
                      </a:lnTo>
                      <a:cubicBezTo>
                        <a:pt x="38347" y="11374"/>
                        <a:pt x="28760" y="0"/>
                        <a:pt x="19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8"/>
                <p:cNvSpPr/>
                <p:nvPr/>
              </p:nvSpPr>
              <p:spPr>
                <a:xfrm>
                  <a:off x="3233000" y="2473350"/>
                  <a:ext cx="118107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3" h="1332" extrusionOk="0">
                      <a:moveTo>
                        <a:pt x="0" y="0"/>
                      </a:moveTo>
                      <a:lnTo>
                        <a:pt x="0" y="1331"/>
                      </a:lnTo>
                      <a:lnTo>
                        <a:pt x="47243" y="1331"/>
                      </a:lnTo>
                      <a:lnTo>
                        <a:pt x="4724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8"/>
                <p:cNvSpPr/>
                <p:nvPr/>
              </p:nvSpPr>
              <p:spPr>
                <a:xfrm>
                  <a:off x="3233000" y="4046875"/>
                  <a:ext cx="1181075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3" h="1800" extrusionOk="0">
                      <a:moveTo>
                        <a:pt x="0" y="1"/>
                      </a:moveTo>
                      <a:lnTo>
                        <a:pt x="0" y="1800"/>
                      </a:lnTo>
                      <a:lnTo>
                        <a:pt x="47243" y="1800"/>
                      </a:lnTo>
                      <a:lnTo>
                        <a:pt x="472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8"/>
                <p:cNvSpPr/>
                <p:nvPr/>
              </p:nvSpPr>
              <p:spPr>
                <a:xfrm>
                  <a:off x="3799200" y="308975"/>
                  <a:ext cx="48700" cy="51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204449" extrusionOk="0">
                      <a:moveTo>
                        <a:pt x="0" y="0"/>
                      </a:moveTo>
                      <a:lnTo>
                        <a:pt x="0" y="204449"/>
                      </a:lnTo>
                      <a:lnTo>
                        <a:pt x="1947" y="204449"/>
                      </a:lnTo>
                      <a:lnTo>
                        <a:pt x="19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49" name="Google Shape;349;p8"/>
          <p:cNvSpPr txBox="1">
            <a:spLocks noGrp="1"/>
          </p:cNvSpPr>
          <p:nvPr>
            <p:ph type="title"/>
          </p:nvPr>
        </p:nvSpPr>
        <p:spPr>
          <a:xfrm>
            <a:off x="1895475" y="1307100"/>
            <a:ext cx="5353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-50" y="4944050"/>
            <a:ext cx="9144000" cy="19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49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9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0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8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6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957497" y="1663118"/>
            <a:ext cx="37926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8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80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9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0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9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3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"/>
          <p:cNvSpPr txBox="1">
            <a:spLocks noGrp="1"/>
          </p:cNvSpPr>
          <p:nvPr>
            <p:ph type="title"/>
          </p:nvPr>
        </p:nvSpPr>
        <p:spPr>
          <a:xfrm>
            <a:off x="715100" y="3646400"/>
            <a:ext cx="5785500" cy="9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89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2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2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0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40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1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3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4276775" y="504825"/>
            <a:ext cx="4147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3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957497" y="1663118"/>
            <a:ext cx="37926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8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17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1"/>
          <p:cNvGrpSpPr/>
          <p:nvPr/>
        </p:nvGrpSpPr>
        <p:grpSpPr>
          <a:xfrm>
            <a:off x="-36275" y="4893"/>
            <a:ext cx="9216452" cy="2775000"/>
            <a:chOff x="-36275" y="4893"/>
            <a:chExt cx="9216452" cy="2775000"/>
          </a:xfrm>
        </p:grpSpPr>
        <p:sp>
          <p:nvSpPr>
            <p:cNvPr id="430" name="Google Shape;430;p11"/>
            <p:cNvSpPr/>
            <p:nvPr/>
          </p:nvSpPr>
          <p:spPr>
            <a:xfrm>
              <a:off x="-36275" y="4893"/>
              <a:ext cx="9216452" cy="2775000"/>
            </a:xfrm>
            <a:custGeom>
              <a:avLst/>
              <a:gdLst/>
              <a:ahLst/>
              <a:cxnLst/>
              <a:rect l="l" t="t" r="r" b="b"/>
              <a:pathLst>
                <a:path w="285317" h="111000" extrusionOk="0">
                  <a:moveTo>
                    <a:pt x="0" y="0"/>
                  </a:moveTo>
                  <a:lnTo>
                    <a:pt x="0" y="108740"/>
                  </a:lnTo>
                  <a:cubicBezTo>
                    <a:pt x="27482" y="66216"/>
                    <a:pt x="80756" y="12348"/>
                    <a:pt x="141951" y="12348"/>
                  </a:cubicBezTo>
                  <a:cubicBezTo>
                    <a:pt x="204218" y="12348"/>
                    <a:pt x="258268" y="67243"/>
                    <a:pt x="285316" y="110999"/>
                  </a:cubicBezTo>
                  <a:lnTo>
                    <a:pt x="285316" y="0"/>
                  </a:lnTo>
                  <a:close/>
                </a:path>
              </a:pathLst>
            </a:custGeom>
            <a:solidFill>
              <a:srgbClr val="191919">
                <a:alpha val="3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54050" y="1108625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432" name="Google Shape;432;p11"/>
            <p:cNvSpPr/>
            <p:nvPr/>
          </p:nvSpPr>
          <p:spPr>
            <a:xfrm>
              <a:off x="8428900" y="138585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433" name="Google Shape;433;p11"/>
            <p:cNvSpPr/>
            <p:nvPr/>
          </p:nvSpPr>
          <p:spPr>
            <a:xfrm>
              <a:off x="6759025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434" name="Google Shape;434;p11"/>
            <p:cNvSpPr/>
            <p:nvPr/>
          </p:nvSpPr>
          <p:spPr>
            <a:xfrm>
              <a:off x="366975" y="2580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  <p:sp>
          <p:nvSpPr>
            <p:cNvPr id="435" name="Google Shape;435;p11"/>
            <p:cNvSpPr/>
            <p:nvPr/>
          </p:nvSpPr>
          <p:spPr>
            <a:xfrm>
              <a:off x="1884550" y="318400"/>
              <a:ext cx="561042" cy="199489"/>
            </a:xfrm>
            <a:custGeom>
              <a:avLst/>
              <a:gdLst/>
              <a:ahLst/>
              <a:cxnLst/>
              <a:rect l="l" t="t" r="r" b="b"/>
              <a:pathLst>
                <a:path w="40341" h="14344" extrusionOk="0">
                  <a:moveTo>
                    <a:pt x="2689" y="14344"/>
                  </a:moveTo>
                  <a:lnTo>
                    <a:pt x="0" y="448"/>
                  </a:lnTo>
                  <a:lnTo>
                    <a:pt x="40341" y="0"/>
                  </a:lnTo>
                  <a:lnTo>
                    <a:pt x="34514" y="14344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</p:sp>
      </p:grpSp>
      <p:grpSp>
        <p:nvGrpSpPr>
          <p:cNvPr id="436" name="Google Shape;436;p11"/>
          <p:cNvGrpSpPr/>
          <p:nvPr/>
        </p:nvGrpSpPr>
        <p:grpSpPr>
          <a:xfrm>
            <a:off x="7194822" y="3211765"/>
            <a:ext cx="2028370" cy="1732174"/>
            <a:chOff x="3322325" y="3693775"/>
            <a:chExt cx="1296000" cy="1106750"/>
          </a:xfrm>
        </p:grpSpPr>
        <p:sp>
          <p:nvSpPr>
            <p:cNvPr id="437" name="Google Shape;437;p11"/>
            <p:cNvSpPr/>
            <p:nvPr/>
          </p:nvSpPr>
          <p:spPr>
            <a:xfrm>
              <a:off x="3364725" y="3944725"/>
              <a:ext cx="117350" cy="110925"/>
            </a:xfrm>
            <a:custGeom>
              <a:avLst/>
              <a:gdLst/>
              <a:ahLst/>
              <a:cxnLst/>
              <a:rect l="l" t="t" r="r" b="b"/>
              <a:pathLst>
                <a:path w="4694" h="4437" extrusionOk="0">
                  <a:moveTo>
                    <a:pt x="2347" y="0"/>
                  </a:moveTo>
                  <a:cubicBezTo>
                    <a:pt x="1060" y="0"/>
                    <a:pt x="0" y="985"/>
                    <a:pt x="0" y="2211"/>
                  </a:cubicBezTo>
                  <a:cubicBezTo>
                    <a:pt x="0" y="3437"/>
                    <a:pt x="1060" y="4436"/>
                    <a:pt x="2347" y="4436"/>
                  </a:cubicBezTo>
                  <a:cubicBezTo>
                    <a:pt x="3649" y="4436"/>
                    <a:pt x="4694" y="3437"/>
                    <a:pt x="4694" y="2211"/>
                  </a:cubicBezTo>
                  <a:cubicBezTo>
                    <a:pt x="4694" y="985"/>
                    <a:pt x="3649" y="0"/>
                    <a:pt x="2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692125" y="3693775"/>
              <a:ext cx="136275" cy="108650"/>
            </a:xfrm>
            <a:custGeom>
              <a:avLst/>
              <a:gdLst/>
              <a:ahLst/>
              <a:cxnLst/>
              <a:rect l="l" t="t" r="r" b="b"/>
              <a:pathLst>
                <a:path w="5451" h="4346" extrusionOk="0">
                  <a:moveTo>
                    <a:pt x="742" y="1"/>
                  </a:moveTo>
                  <a:lnTo>
                    <a:pt x="0" y="3422"/>
                  </a:lnTo>
                  <a:lnTo>
                    <a:pt x="4694" y="4346"/>
                  </a:lnTo>
                  <a:lnTo>
                    <a:pt x="5451" y="92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282650" y="3971950"/>
              <a:ext cx="72225" cy="60700"/>
            </a:xfrm>
            <a:custGeom>
              <a:avLst/>
              <a:gdLst/>
              <a:ahLst/>
              <a:cxnLst/>
              <a:rect l="l" t="t" r="r" b="b"/>
              <a:pathLst>
                <a:path w="2889" h="2428" extrusionOk="0">
                  <a:moveTo>
                    <a:pt x="1199" y="0"/>
                  </a:moveTo>
                  <a:cubicBezTo>
                    <a:pt x="573" y="0"/>
                    <a:pt x="57" y="504"/>
                    <a:pt x="43" y="1137"/>
                  </a:cubicBezTo>
                  <a:cubicBezTo>
                    <a:pt x="1" y="1902"/>
                    <a:pt x="619" y="2428"/>
                    <a:pt x="1265" y="2428"/>
                  </a:cubicBezTo>
                  <a:cubicBezTo>
                    <a:pt x="1552" y="2428"/>
                    <a:pt x="1844" y="2324"/>
                    <a:pt x="2087" y="2091"/>
                  </a:cubicBezTo>
                  <a:cubicBezTo>
                    <a:pt x="2889" y="1334"/>
                    <a:pt x="2359" y="2"/>
                    <a:pt x="1254" y="2"/>
                  </a:cubicBezTo>
                  <a:cubicBezTo>
                    <a:pt x="1236" y="1"/>
                    <a:pt x="1217" y="0"/>
                    <a:pt x="1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017250" y="3894000"/>
              <a:ext cx="230525" cy="151425"/>
            </a:xfrm>
            <a:custGeom>
              <a:avLst/>
              <a:gdLst/>
              <a:ahLst/>
              <a:cxnLst/>
              <a:rect l="l" t="t" r="r" b="b"/>
              <a:pathLst>
                <a:path w="9221" h="6057" extrusionOk="0">
                  <a:moveTo>
                    <a:pt x="682" y="1"/>
                  </a:moveTo>
                  <a:lnTo>
                    <a:pt x="0" y="1061"/>
                  </a:lnTo>
                  <a:lnTo>
                    <a:pt x="8524" y="6057"/>
                  </a:lnTo>
                  <a:lnTo>
                    <a:pt x="9220" y="5012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091425" y="4001125"/>
              <a:ext cx="37125" cy="34850"/>
            </a:xfrm>
            <a:custGeom>
              <a:avLst/>
              <a:gdLst/>
              <a:ahLst/>
              <a:cxnLst/>
              <a:rect l="l" t="t" r="r" b="b"/>
              <a:pathLst>
                <a:path w="1485" h="1394" extrusionOk="0">
                  <a:moveTo>
                    <a:pt x="1" y="0"/>
                  </a:moveTo>
                  <a:lnTo>
                    <a:pt x="1" y="1393"/>
                  </a:lnTo>
                  <a:lnTo>
                    <a:pt x="1484" y="1393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905975" y="3926925"/>
              <a:ext cx="129850" cy="110925"/>
            </a:xfrm>
            <a:custGeom>
              <a:avLst/>
              <a:gdLst/>
              <a:ahLst/>
              <a:cxnLst/>
              <a:rect l="l" t="t" r="r" b="b"/>
              <a:pathLst>
                <a:path w="5194" h="4437" extrusionOk="0">
                  <a:moveTo>
                    <a:pt x="0" y="1"/>
                  </a:moveTo>
                  <a:lnTo>
                    <a:pt x="0" y="4437"/>
                  </a:lnTo>
                  <a:lnTo>
                    <a:pt x="5193" y="4437"/>
                  </a:lnTo>
                  <a:lnTo>
                    <a:pt x="51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3508925" y="3744125"/>
              <a:ext cx="378525" cy="289950"/>
            </a:xfrm>
            <a:custGeom>
              <a:avLst/>
              <a:gdLst/>
              <a:ahLst/>
              <a:cxnLst/>
              <a:rect l="l" t="t" r="r" b="b"/>
              <a:pathLst>
                <a:path w="15141" h="11598" extrusionOk="0">
                  <a:moveTo>
                    <a:pt x="13308" y="0"/>
                  </a:moveTo>
                  <a:lnTo>
                    <a:pt x="818" y="243"/>
                  </a:lnTo>
                  <a:lnTo>
                    <a:pt x="1" y="11597"/>
                  </a:lnTo>
                  <a:lnTo>
                    <a:pt x="15140" y="11597"/>
                  </a:lnTo>
                  <a:lnTo>
                    <a:pt x="13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585000" y="4037825"/>
              <a:ext cx="100700" cy="762700"/>
            </a:xfrm>
            <a:custGeom>
              <a:avLst/>
              <a:gdLst/>
              <a:ahLst/>
              <a:cxnLst/>
              <a:rect l="l" t="t" r="r" b="b"/>
              <a:pathLst>
                <a:path w="4028" h="30508" extrusionOk="0">
                  <a:moveTo>
                    <a:pt x="1" y="1"/>
                  </a:moveTo>
                  <a:lnTo>
                    <a:pt x="1" y="30508"/>
                  </a:lnTo>
                  <a:lnTo>
                    <a:pt x="4028" y="30508"/>
                  </a:lnTo>
                  <a:lnTo>
                    <a:pt x="4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3362825" y="4038200"/>
              <a:ext cx="141950" cy="762325"/>
            </a:xfrm>
            <a:custGeom>
              <a:avLst/>
              <a:gdLst/>
              <a:ahLst/>
              <a:cxnLst/>
              <a:rect l="l" t="t" r="r" b="b"/>
              <a:pathLst>
                <a:path w="5678" h="30493" extrusionOk="0">
                  <a:moveTo>
                    <a:pt x="1" y="1"/>
                  </a:moveTo>
                  <a:lnTo>
                    <a:pt x="1" y="30493"/>
                  </a:lnTo>
                  <a:lnTo>
                    <a:pt x="5678" y="30493"/>
                  </a:lnTo>
                  <a:lnTo>
                    <a:pt x="56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3322325" y="4029125"/>
              <a:ext cx="1296000" cy="134400"/>
            </a:xfrm>
            <a:custGeom>
              <a:avLst/>
              <a:gdLst/>
              <a:ahLst/>
              <a:cxnLst/>
              <a:rect l="l" t="t" r="r" b="b"/>
              <a:pathLst>
                <a:path w="51840" h="5376" extrusionOk="0">
                  <a:moveTo>
                    <a:pt x="1" y="1"/>
                  </a:moveTo>
                  <a:lnTo>
                    <a:pt x="1" y="5375"/>
                  </a:lnTo>
                  <a:lnTo>
                    <a:pt x="51839" y="5375"/>
                  </a:lnTo>
                  <a:lnTo>
                    <a:pt x="51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806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8" name="Google Shape;448;p11"/>
          <p:cNvSpPr txBox="1">
            <a:spLocks noGrp="1"/>
          </p:cNvSpPr>
          <p:nvPr>
            <p:ph type="subTitle" idx="1"/>
          </p:nvPr>
        </p:nvSpPr>
        <p:spPr>
          <a:xfrm>
            <a:off x="1284000" y="3091825"/>
            <a:ext cx="65760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49" name="Google Shape;449;p11"/>
          <p:cNvGrpSpPr/>
          <p:nvPr/>
        </p:nvGrpSpPr>
        <p:grpSpPr>
          <a:xfrm>
            <a:off x="8496637" y="0"/>
            <a:ext cx="1106010" cy="4940024"/>
            <a:chOff x="8496637" y="0"/>
            <a:chExt cx="1106010" cy="4940024"/>
          </a:xfrm>
        </p:grpSpPr>
        <p:sp>
          <p:nvSpPr>
            <p:cNvPr id="450" name="Google Shape;450;p11"/>
            <p:cNvSpPr/>
            <p:nvPr/>
          </p:nvSpPr>
          <p:spPr>
            <a:xfrm>
              <a:off x="881300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857557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881383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8900455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8656102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8656102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8765821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8690420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8690420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8537802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8537802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8496637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9245948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9242565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8681015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8681015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11"/>
          <p:cNvGrpSpPr/>
          <p:nvPr/>
        </p:nvGrpSpPr>
        <p:grpSpPr>
          <a:xfrm>
            <a:off x="-458651" y="0"/>
            <a:ext cx="1106010" cy="4940024"/>
            <a:chOff x="-458651" y="0"/>
            <a:chExt cx="1106010" cy="4940024"/>
          </a:xfrm>
        </p:grpSpPr>
        <p:sp>
          <p:nvSpPr>
            <p:cNvPr id="467" name="Google Shape;467;p11"/>
            <p:cNvSpPr/>
            <p:nvPr/>
          </p:nvSpPr>
          <p:spPr>
            <a:xfrm>
              <a:off x="-142279" y="63428"/>
              <a:ext cx="473356" cy="4847414"/>
            </a:xfrm>
            <a:custGeom>
              <a:avLst/>
              <a:gdLst/>
              <a:ahLst/>
              <a:cxnLst/>
              <a:rect l="l" t="t" r="r" b="b"/>
              <a:pathLst>
                <a:path w="5738" h="58769" extrusionOk="0">
                  <a:moveTo>
                    <a:pt x="0" y="0"/>
                  </a:moveTo>
                  <a:lnTo>
                    <a:pt x="1237" y="58769"/>
                  </a:lnTo>
                  <a:lnTo>
                    <a:pt x="4500" y="58769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-97731" y="1650056"/>
              <a:ext cx="395316" cy="2329058"/>
            </a:xfrm>
            <a:custGeom>
              <a:avLst/>
              <a:gdLst/>
              <a:ahLst/>
              <a:cxnLst/>
              <a:rect l="l" t="t" r="r" b="b"/>
              <a:pathLst>
                <a:path w="4792" h="28237" extrusionOk="0">
                  <a:moveTo>
                    <a:pt x="4792" y="0"/>
                  </a:moveTo>
                  <a:lnTo>
                    <a:pt x="1" y="6038"/>
                  </a:lnTo>
                  <a:lnTo>
                    <a:pt x="458" y="28236"/>
                  </a:lnTo>
                  <a:lnTo>
                    <a:pt x="4293" y="23414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-141454" y="63428"/>
              <a:ext cx="472531" cy="1525844"/>
            </a:xfrm>
            <a:custGeom>
              <a:avLst/>
              <a:gdLst/>
              <a:ahLst/>
              <a:cxnLst/>
              <a:rect l="l" t="t" r="r" b="b"/>
              <a:pathLst>
                <a:path w="5728" h="18499" extrusionOk="0">
                  <a:moveTo>
                    <a:pt x="1" y="0"/>
                  </a:moveTo>
                  <a:lnTo>
                    <a:pt x="385" y="18498"/>
                  </a:lnTo>
                  <a:cubicBezTo>
                    <a:pt x="656" y="14071"/>
                    <a:pt x="1955" y="12045"/>
                    <a:pt x="2952" y="12045"/>
                  </a:cubicBezTo>
                  <a:cubicBezTo>
                    <a:pt x="3867" y="12045"/>
                    <a:pt x="4989" y="14123"/>
                    <a:pt x="5353" y="17719"/>
                  </a:cubicBezTo>
                  <a:lnTo>
                    <a:pt x="5727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-54833" y="4209643"/>
              <a:ext cx="297559" cy="701184"/>
            </a:xfrm>
            <a:custGeom>
              <a:avLst/>
              <a:gdLst/>
              <a:ahLst/>
              <a:cxnLst/>
              <a:rect l="l" t="t" r="r" b="b"/>
              <a:pathLst>
                <a:path w="3607" h="8501" extrusionOk="0">
                  <a:moveTo>
                    <a:pt x="1" y="0"/>
                  </a:moveTo>
                  <a:lnTo>
                    <a:pt x="177" y="8501"/>
                  </a:lnTo>
                  <a:lnTo>
                    <a:pt x="3440" y="8501"/>
                  </a:lnTo>
                  <a:lnTo>
                    <a:pt x="3607" y="572"/>
                  </a:lnTo>
                  <a:lnTo>
                    <a:pt x="3607" y="572"/>
                  </a:lnTo>
                  <a:cubicBezTo>
                    <a:pt x="3097" y="1995"/>
                    <a:pt x="2515" y="2806"/>
                    <a:pt x="1902" y="2806"/>
                  </a:cubicBezTo>
                  <a:cubicBezTo>
                    <a:pt x="1206" y="2806"/>
                    <a:pt x="562" y="1777"/>
                    <a:pt x="1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299186" y="138817"/>
              <a:ext cx="787085" cy="697802"/>
            </a:xfrm>
            <a:custGeom>
              <a:avLst/>
              <a:gdLst/>
              <a:ahLst/>
              <a:cxnLst/>
              <a:rect l="l" t="t" r="r" b="b"/>
              <a:pathLst>
                <a:path w="9541" h="8460" extrusionOk="0">
                  <a:moveTo>
                    <a:pt x="1" y="1"/>
                  </a:moveTo>
                  <a:lnTo>
                    <a:pt x="1331" y="8460"/>
                  </a:lnTo>
                  <a:lnTo>
                    <a:pt x="8211" y="8460"/>
                  </a:lnTo>
                  <a:lnTo>
                    <a:pt x="9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299186" y="139642"/>
              <a:ext cx="787085" cy="604432"/>
            </a:xfrm>
            <a:custGeom>
              <a:avLst/>
              <a:gdLst/>
              <a:ahLst/>
              <a:cxnLst/>
              <a:rect l="l" t="t" r="r" b="b"/>
              <a:pathLst>
                <a:path w="9541" h="7328" extrusionOk="0">
                  <a:moveTo>
                    <a:pt x="1" y="1"/>
                  </a:moveTo>
                  <a:lnTo>
                    <a:pt x="1154" y="7328"/>
                  </a:lnTo>
                  <a:cubicBezTo>
                    <a:pt x="1663" y="6465"/>
                    <a:pt x="3222" y="5841"/>
                    <a:pt x="5062" y="5841"/>
                  </a:cubicBezTo>
                  <a:cubicBezTo>
                    <a:pt x="6496" y="5841"/>
                    <a:pt x="7743" y="6216"/>
                    <a:pt x="8481" y="6777"/>
                  </a:cubicBezTo>
                  <a:lnTo>
                    <a:pt x="9541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89466" y="4501877"/>
              <a:ext cx="567648" cy="366140"/>
            </a:xfrm>
            <a:custGeom>
              <a:avLst/>
              <a:gdLst/>
              <a:ahLst/>
              <a:cxnLst/>
              <a:rect l="l" t="t" r="r" b="b"/>
              <a:pathLst>
                <a:path w="6881" h="4439" extrusionOk="0">
                  <a:moveTo>
                    <a:pt x="957" y="1"/>
                  </a:moveTo>
                  <a:lnTo>
                    <a:pt x="1" y="4438"/>
                  </a:lnTo>
                  <a:lnTo>
                    <a:pt x="6881" y="4438"/>
                  </a:lnTo>
                  <a:lnTo>
                    <a:pt x="5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264868" y="744814"/>
              <a:ext cx="718531" cy="174121"/>
            </a:xfrm>
            <a:custGeom>
              <a:avLst/>
              <a:gdLst/>
              <a:ahLst/>
              <a:cxnLst/>
              <a:rect l="l" t="t" r="r" b="b"/>
              <a:pathLst>
                <a:path w="8710" h="2111" extrusionOk="0">
                  <a:moveTo>
                    <a:pt x="634" y="1"/>
                  </a:moveTo>
                  <a:cubicBezTo>
                    <a:pt x="281" y="1"/>
                    <a:pt x="0" y="282"/>
                    <a:pt x="0" y="625"/>
                  </a:cubicBezTo>
                  <a:lnTo>
                    <a:pt x="0" y="1477"/>
                  </a:lnTo>
                  <a:cubicBezTo>
                    <a:pt x="0" y="1830"/>
                    <a:pt x="281" y="2111"/>
                    <a:pt x="634" y="2111"/>
                  </a:cubicBezTo>
                  <a:lnTo>
                    <a:pt x="8075" y="2111"/>
                  </a:lnTo>
                  <a:cubicBezTo>
                    <a:pt x="8429" y="2111"/>
                    <a:pt x="8709" y="1830"/>
                    <a:pt x="8709" y="1477"/>
                  </a:cubicBezTo>
                  <a:lnTo>
                    <a:pt x="8709" y="625"/>
                  </a:lnTo>
                  <a:cubicBezTo>
                    <a:pt x="8709" y="282"/>
                    <a:pt x="8429" y="1"/>
                    <a:pt x="8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264868" y="795458"/>
              <a:ext cx="718531" cy="124384"/>
            </a:xfrm>
            <a:custGeom>
              <a:avLst/>
              <a:gdLst/>
              <a:ahLst/>
              <a:cxnLst/>
              <a:rect l="l" t="t" r="r" b="b"/>
              <a:pathLst>
                <a:path w="8710" h="1508" extrusionOk="0">
                  <a:moveTo>
                    <a:pt x="94" y="0"/>
                  </a:moveTo>
                  <a:cubicBezTo>
                    <a:pt x="32" y="125"/>
                    <a:pt x="0" y="260"/>
                    <a:pt x="0" y="395"/>
                  </a:cubicBezTo>
                  <a:lnTo>
                    <a:pt x="0" y="489"/>
                  </a:lnTo>
                  <a:cubicBezTo>
                    <a:pt x="0" y="1050"/>
                    <a:pt x="499" y="1507"/>
                    <a:pt x="1123" y="1507"/>
                  </a:cubicBezTo>
                  <a:lnTo>
                    <a:pt x="7587" y="1507"/>
                  </a:lnTo>
                  <a:cubicBezTo>
                    <a:pt x="8210" y="1507"/>
                    <a:pt x="8709" y="1050"/>
                    <a:pt x="8709" y="489"/>
                  </a:cubicBezTo>
                  <a:lnTo>
                    <a:pt x="8709" y="395"/>
                  </a:lnTo>
                  <a:cubicBezTo>
                    <a:pt x="8709" y="260"/>
                    <a:pt x="8678" y="125"/>
                    <a:pt x="8626" y="11"/>
                  </a:cubicBezTo>
                  <a:cubicBezTo>
                    <a:pt x="8491" y="208"/>
                    <a:pt x="8262" y="322"/>
                    <a:pt x="8023" y="322"/>
                  </a:cubicBezTo>
                  <a:lnTo>
                    <a:pt x="686" y="322"/>
                  </a:lnTo>
                  <a:cubicBezTo>
                    <a:pt x="447" y="322"/>
                    <a:pt x="219" y="208"/>
                    <a:pt x="9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-417485" y="23919"/>
              <a:ext cx="1023763" cy="550406"/>
            </a:xfrm>
            <a:custGeom>
              <a:avLst/>
              <a:gdLst/>
              <a:ahLst/>
              <a:cxnLst/>
              <a:rect l="l" t="t" r="r" b="b"/>
              <a:pathLst>
                <a:path w="12410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0881" y="6673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-417485" y="23919"/>
              <a:ext cx="1022856" cy="550406"/>
            </a:xfrm>
            <a:custGeom>
              <a:avLst/>
              <a:gdLst/>
              <a:ahLst/>
              <a:cxnLst/>
              <a:rect l="l" t="t" r="r" b="b"/>
              <a:pathLst>
                <a:path w="12399" h="6673" extrusionOk="0">
                  <a:moveTo>
                    <a:pt x="1" y="1"/>
                  </a:moveTo>
                  <a:lnTo>
                    <a:pt x="1528" y="6673"/>
                  </a:lnTo>
                  <a:lnTo>
                    <a:pt x="1622" y="6673"/>
                  </a:lnTo>
                  <a:cubicBezTo>
                    <a:pt x="1663" y="3534"/>
                    <a:pt x="3700" y="2017"/>
                    <a:pt x="6205" y="2017"/>
                  </a:cubicBezTo>
                  <a:cubicBezTo>
                    <a:pt x="8709" y="2017"/>
                    <a:pt x="10757" y="3534"/>
                    <a:pt x="10788" y="6673"/>
                  </a:cubicBezTo>
                  <a:lnTo>
                    <a:pt x="10881" y="6673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-458651" y="0"/>
              <a:ext cx="1106010" cy="68625"/>
            </a:xfrm>
            <a:custGeom>
              <a:avLst/>
              <a:gdLst/>
              <a:ahLst/>
              <a:cxnLst/>
              <a:rect l="l" t="t" r="r" b="b"/>
              <a:pathLst>
                <a:path w="13407" h="832" extrusionOk="0">
                  <a:moveTo>
                    <a:pt x="250" y="0"/>
                  </a:moveTo>
                  <a:cubicBezTo>
                    <a:pt x="105" y="0"/>
                    <a:pt x="1" y="114"/>
                    <a:pt x="1" y="249"/>
                  </a:cubicBezTo>
                  <a:lnTo>
                    <a:pt x="1" y="582"/>
                  </a:lnTo>
                  <a:cubicBezTo>
                    <a:pt x="1" y="717"/>
                    <a:pt x="105" y="831"/>
                    <a:pt x="250" y="831"/>
                  </a:cubicBezTo>
                  <a:lnTo>
                    <a:pt x="13157" y="831"/>
                  </a:lnTo>
                  <a:cubicBezTo>
                    <a:pt x="13303" y="831"/>
                    <a:pt x="13407" y="717"/>
                    <a:pt x="13407" y="582"/>
                  </a:cubicBezTo>
                  <a:lnTo>
                    <a:pt x="13407" y="249"/>
                  </a:lnTo>
                  <a:cubicBezTo>
                    <a:pt x="13407" y="114"/>
                    <a:pt x="13303" y="0"/>
                    <a:pt x="13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290660" y="764609"/>
              <a:ext cx="147584" cy="132879"/>
            </a:xfrm>
            <a:custGeom>
              <a:avLst/>
              <a:gdLst/>
              <a:ahLst/>
              <a:cxnLst/>
              <a:rect l="l" t="t" r="r" b="b"/>
              <a:pathLst>
                <a:path w="1789" h="1611" extrusionOk="0">
                  <a:moveTo>
                    <a:pt x="894" y="0"/>
                  </a:moveTo>
                  <a:cubicBezTo>
                    <a:pt x="406" y="0"/>
                    <a:pt x="1" y="353"/>
                    <a:pt x="1" y="800"/>
                  </a:cubicBezTo>
                  <a:cubicBezTo>
                    <a:pt x="1" y="1247"/>
                    <a:pt x="406" y="1611"/>
                    <a:pt x="894" y="1611"/>
                  </a:cubicBezTo>
                  <a:cubicBezTo>
                    <a:pt x="1383" y="1611"/>
                    <a:pt x="1788" y="1257"/>
                    <a:pt x="1788" y="800"/>
                  </a:cubicBezTo>
                  <a:cubicBezTo>
                    <a:pt x="1788" y="353"/>
                    <a:pt x="1383" y="0"/>
                    <a:pt x="894" y="0"/>
                  </a:cubicBezTo>
                  <a:close/>
                </a:path>
              </a:pathLst>
            </a:custGeom>
            <a:solidFill>
              <a:srgbClr val="CCB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287278" y="767744"/>
              <a:ext cx="137437" cy="114403"/>
            </a:xfrm>
            <a:custGeom>
              <a:avLst/>
              <a:gdLst/>
              <a:ahLst/>
              <a:cxnLst/>
              <a:rect l="l" t="t" r="r" b="b"/>
              <a:pathLst>
                <a:path w="1666" h="1387" extrusionOk="0">
                  <a:moveTo>
                    <a:pt x="924" y="0"/>
                  </a:moveTo>
                  <a:cubicBezTo>
                    <a:pt x="766" y="0"/>
                    <a:pt x="605" y="55"/>
                    <a:pt x="468" y="180"/>
                  </a:cubicBezTo>
                  <a:cubicBezTo>
                    <a:pt x="0" y="606"/>
                    <a:pt x="301" y="1386"/>
                    <a:pt x="935" y="1386"/>
                  </a:cubicBezTo>
                  <a:cubicBezTo>
                    <a:pt x="948" y="1386"/>
                    <a:pt x="961" y="1387"/>
                    <a:pt x="973" y="1387"/>
                  </a:cubicBezTo>
                  <a:cubicBezTo>
                    <a:pt x="1320" y="1387"/>
                    <a:pt x="1601" y="1113"/>
                    <a:pt x="1621" y="762"/>
                  </a:cubicBezTo>
                  <a:cubicBezTo>
                    <a:pt x="1665" y="321"/>
                    <a:pt x="1304" y="0"/>
                    <a:pt x="924" y="0"/>
                  </a:cubicBez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-274272" y="4598793"/>
              <a:ext cx="737340" cy="341230"/>
            </a:xfrm>
            <a:custGeom>
              <a:avLst/>
              <a:gdLst/>
              <a:ahLst/>
              <a:cxnLst/>
              <a:rect l="l" t="t" r="r" b="b"/>
              <a:pathLst>
                <a:path w="8938" h="4137" extrusionOk="0">
                  <a:moveTo>
                    <a:pt x="1102" y="0"/>
                  </a:moveTo>
                  <a:lnTo>
                    <a:pt x="0" y="4136"/>
                  </a:lnTo>
                  <a:lnTo>
                    <a:pt x="8938" y="413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-274272" y="4646798"/>
              <a:ext cx="737340" cy="293225"/>
            </a:xfrm>
            <a:custGeom>
              <a:avLst/>
              <a:gdLst/>
              <a:ahLst/>
              <a:cxnLst/>
              <a:rect l="l" t="t" r="r" b="b"/>
              <a:pathLst>
                <a:path w="8938" h="3555" extrusionOk="0">
                  <a:moveTo>
                    <a:pt x="7992" y="0"/>
                  </a:moveTo>
                  <a:cubicBezTo>
                    <a:pt x="7555" y="1341"/>
                    <a:pt x="6121" y="2328"/>
                    <a:pt x="4427" y="2328"/>
                  </a:cubicBezTo>
                  <a:cubicBezTo>
                    <a:pt x="2785" y="2328"/>
                    <a:pt x="1403" y="1413"/>
                    <a:pt x="904" y="146"/>
                  </a:cubicBezTo>
                  <a:lnTo>
                    <a:pt x="0" y="3554"/>
                  </a:lnTo>
                  <a:lnTo>
                    <a:pt x="8938" y="3554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A35463">
                <a:alpha val="19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11"/>
          <p:cNvSpPr/>
          <p:nvPr/>
        </p:nvSpPr>
        <p:spPr>
          <a:xfrm>
            <a:off x="-50" y="4944050"/>
            <a:ext cx="9144000" cy="19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5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eggae One"/>
              <a:buNone/>
              <a:defRPr sz="3000">
                <a:solidFill>
                  <a:schemeClr val="accent3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eggae One"/>
              <a:buNone/>
              <a:defRPr sz="3000">
                <a:solidFill>
                  <a:schemeClr val="accent3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eggae One"/>
              <a:buNone/>
              <a:defRPr sz="3000">
                <a:solidFill>
                  <a:schemeClr val="accent3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eggae One"/>
              <a:buNone/>
              <a:defRPr sz="3000">
                <a:solidFill>
                  <a:schemeClr val="accent3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eggae One"/>
              <a:buNone/>
              <a:defRPr sz="3000">
                <a:solidFill>
                  <a:schemeClr val="accent3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eggae One"/>
              <a:buNone/>
              <a:defRPr sz="3000">
                <a:solidFill>
                  <a:schemeClr val="accent3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eggae One"/>
              <a:buNone/>
              <a:defRPr sz="3000">
                <a:solidFill>
                  <a:schemeClr val="accent3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eggae One"/>
              <a:buNone/>
              <a:defRPr sz="3000">
                <a:solidFill>
                  <a:schemeClr val="accent3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eggae One"/>
              <a:buNone/>
              <a:defRPr sz="3000">
                <a:solidFill>
                  <a:schemeClr val="accent3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●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○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■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●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○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■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●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○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Barlow"/>
              <a:buChar char="■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082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854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4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3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65"/>
          <p:cNvSpPr/>
          <p:nvPr/>
        </p:nvSpPr>
        <p:spPr>
          <a:xfrm>
            <a:off x="4276850" y="437425"/>
            <a:ext cx="4147369" cy="1212892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2" name="Google Shape;1722;p65"/>
          <p:cNvGrpSpPr/>
          <p:nvPr/>
        </p:nvGrpSpPr>
        <p:grpSpPr>
          <a:xfrm rot="5973186">
            <a:off x="7984125" y="1286328"/>
            <a:ext cx="525721" cy="428640"/>
            <a:chOff x="5426900" y="3064075"/>
            <a:chExt cx="281450" cy="229525"/>
          </a:xfrm>
        </p:grpSpPr>
        <p:sp>
          <p:nvSpPr>
            <p:cNvPr id="1723" name="Google Shape;1723;p65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5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5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5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5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5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5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5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5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6BE35E2-BFD9-D3D2-478B-C168B6944F13}"/>
              </a:ext>
            </a:extLst>
          </p:cNvPr>
          <p:cNvSpPr/>
          <p:nvPr/>
        </p:nvSpPr>
        <p:spPr>
          <a:xfrm>
            <a:off x="99391" y="26820"/>
            <a:ext cx="8945217" cy="103327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FESTIVAL de CHIMIE ACS -2022</a:t>
            </a:r>
          </a:p>
          <a:p>
            <a:pPr algn="ctr"/>
            <a:r>
              <a:rPr lang="e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It’s all about Chemistry/Totul e chimie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90023-C61F-A4BE-3BAD-0FB345CC8F9F}"/>
              </a:ext>
            </a:extLst>
          </p:cNvPr>
          <p:cNvSpPr txBox="1"/>
          <p:nvPr/>
        </p:nvSpPr>
        <p:spPr>
          <a:xfrm>
            <a:off x="2452977" y="48089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15-16 Octombrie 2022</a:t>
            </a: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4"/>
          <p:cNvSpPr/>
          <p:nvPr/>
        </p:nvSpPr>
        <p:spPr>
          <a:xfrm>
            <a:off x="2630755" y="3861484"/>
            <a:ext cx="3604200" cy="123784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6" name="Google Shape;1036;p54"/>
          <p:cNvSpPr txBox="1">
            <a:spLocks noGrp="1"/>
          </p:cNvSpPr>
          <p:nvPr>
            <p:ph type="title"/>
          </p:nvPr>
        </p:nvSpPr>
        <p:spPr>
          <a:xfrm>
            <a:off x="2692895" y="3877173"/>
            <a:ext cx="3574650" cy="1025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sz="4400" dirty="0"/>
              <a:t>SUCCES!</a:t>
            </a:r>
            <a:endParaRPr sz="4400" dirty="0"/>
          </a:p>
        </p:txBody>
      </p:sp>
      <p:pic>
        <p:nvPicPr>
          <p:cNvPr id="1038" name="Google Shape;1038;p54"/>
          <p:cNvPicPr preferRelativeResize="0"/>
          <p:nvPr/>
        </p:nvPicPr>
        <p:blipFill rotWithShape="1">
          <a:blip r:embed="rId3">
            <a:alphaModFix/>
          </a:blip>
          <a:srcRect t="20131" r="29278" b="12177"/>
          <a:stretch/>
        </p:blipFill>
        <p:spPr>
          <a:xfrm>
            <a:off x="2201123" y="56319"/>
            <a:ext cx="4246154" cy="3785552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039" name="Google Shape;1039;p54"/>
          <p:cNvGrpSpPr/>
          <p:nvPr/>
        </p:nvGrpSpPr>
        <p:grpSpPr>
          <a:xfrm rot="-1052069">
            <a:off x="6315842" y="2157791"/>
            <a:ext cx="827393" cy="1064034"/>
            <a:chOff x="1851363" y="2231288"/>
            <a:chExt cx="827338" cy="1063963"/>
          </a:xfrm>
        </p:grpSpPr>
        <p:grpSp>
          <p:nvGrpSpPr>
            <p:cNvPr id="1040" name="Google Shape;1040;p54"/>
            <p:cNvGrpSpPr/>
            <p:nvPr/>
          </p:nvGrpSpPr>
          <p:grpSpPr>
            <a:xfrm>
              <a:off x="1851363" y="2231288"/>
              <a:ext cx="827338" cy="1063963"/>
              <a:chOff x="6268388" y="3972938"/>
              <a:chExt cx="827338" cy="1063963"/>
            </a:xfrm>
          </p:grpSpPr>
          <p:sp>
            <p:nvSpPr>
              <p:cNvPr id="1041" name="Google Shape;1041;p54"/>
              <p:cNvSpPr/>
              <p:nvPr/>
            </p:nvSpPr>
            <p:spPr>
              <a:xfrm>
                <a:off x="6273850" y="3972950"/>
                <a:ext cx="821875" cy="1063950"/>
              </a:xfrm>
              <a:custGeom>
                <a:avLst/>
                <a:gdLst/>
                <a:ahLst/>
                <a:cxnLst/>
                <a:rect l="l" t="t" r="r" b="b"/>
                <a:pathLst>
                  <a:path w="32875" h="42558" extrusionOk="0">
                    <a:moveTo>
                      <a:pt x="20208" y="977"/>
                    </a:moveTo>
                    <a:cubicBezTo>
                      <a:pt x="21211" y="977"/>
                      <a:pt x="21266" y="1086"/>
                      <a:pt x="21320" y="2089"/>
                    </a:cubicBezTo>
                    <a:cubicBezTo>
                      <a:pt x="21320" y="2415"/>
                      <a:pt x="21320" y="2740"/>
                      <a:pt x="21320" y="3093"/>
                    </a:cubicBezTo>
                    <a:cubicBezTo>
                      <a:pt x="21320" y="3147"/>
                      <a:pt x="21266" y="3201"/>
                      <a:pt x="21211" y="3337"/>
                    </a:cubicBezTo>
                    <a:cubicBezTo>
                      <a:pt x="19348" y="3353"/>
                      <a:pt x="17502" y="3368"/>
                      <a:pt x="15654" y="3368"/>
                    </a:cubicBezTo>
                    <a:cubicBezTo>
                      <a:pt x="14301" y="3368"/>
                      <a:pt x="12947" y="3360"/>
                      <a:pt x="11583" y="3337"/>
                    </a:cubicBezTo>
                    <a:cubicBezTo>
                      <a:pt x="11501" y="2659"/>
                      <a:pt x="11555" y="2008"/>
                      <a:pt x="11664" y="1384"/>
                    </a:cubicBezTo>
                    <a:cubicBezTo>
                      <a:pt x="11718" y="1167"/>
                      <a:pt x="11827" y="1058"/>
                      <a:pt x="12044" y="1031"/>
                    </a:cubicBezTo>
                    <a:cubicBezTo>
                      <a:pt x="12261" y="1004"/>
                      <a:pt x="12478" y="977"/>
                      <a:pt x="12695" y="977"/>
                    </a:cubicBezTo>
                    <a:close/>
                    <a:moveTo>
                      <a:pt x="16397" y="4266"/>
                    </a:moveTo>
                    <a:cubicBezTo>
                      <a:pt x="16729" y="4266"/>
                      <a:pt x="17062" y="4273"/>
                      <a:pt x="17387" y="4286"/>
                    </a:cubicBezTo>
                    <a:cubicBezTo>
                      <a:pt x="18065" y="4286"/>
                      <a:pt x="18716" y="4340"/>
                      <a:pt x="19394" y="4368"/>
                    </a:cubicBezTo>
                    <a:cubicBezTo>
                      <a:pt x="19448" y="4557"/>
                      <a:pt x="19503" y="4720"/>
                      <a:pt x="19503" y="4856"/>
                    </a:cubicBezTo>
                    <a:cubicBezTo>
                      <a:pt x="19801" y="7758"/>
                      <a:pt x="20289" y="10633"/>
                      <a:pt x="20696" y="13535"/>
                    </a:cubicBezTo>
                    <a:cubicBezTo>
                      <a:pt x="20805" y="14268"/>
                      <a:pt x="20913" y="14973"/>
                      <a:pt x="20994" y="15705"/>
                    </a:cubicBezTo>
                    <a:cubicBezTo>
                      <a:pt x="21022" y="16112"/>
                      <a:pt x="21211" y="16411"/>
                      <a:pt x="21483" y="16709"/>
                    </a:cubicBezTo>
                    <a:cubicBezTo>
                      <a:pt x="22758" y="18065"/>
                      <a:pt x="24032" y="19448"/>
                      <a:pt x="25253" y="20859"/>
                    </a:cubicBezTo>
                    <a:cubicBezTo>
                      <a:pt x="28671" y="24873"/>
                      <a:pt x="30651" y="29538"/>
                      <a:pt x="31519" y="34692"/>
                    </a:cubicBezTo>
                    <a:cubicBezTo>
                      <a:pt x="31817" y="36564"/>
                      <a:pt x="32007" y="38435"/>
                      <a:pt x="31953" y="40361"/>
                    </a:cubicBezTo>
                    <a:cubicBezTo>
                      <a:pt x="31953" y="40469"/>
                      <a:pt x="31953" y="40578"/>
                      <a:pt x="31953" y="40713"/>
                    </a:cubicBezTo>
                    <a:cubicBezTo>
                      <a:pt x="31925" y="40985"/>
                      <a:pt x="31817" y="41147"/>
                      <a:pt x="31546" y="41202"/>
                    </a:cubicBezTo>
                    <a:cubicBezTo>
                      <a:pt x="31356" y="41229"/>
                      <a:pt x="31166" y="41310"/>
                      <a:pt x="30976" y="41310"/>
                    </a:cubicBezTo>
                    <a:cubicBezTo>
                      <a:pt x="29023" y="41392"/>
                      <a:pt x="27043" y="41446"/>
                      <a:pt x="25090" y="41527"/>
                    </a:cubicBezTo>
                    <a:cubicBezTo>
                      <a:pt x="22405" y="41609"/>
                      <a:pt x="19720" y="41663"/>
                      <a:pt x="17034" y="41744"/>
                    </a:cubicBezTo>
                    <a:cubicBezTo>
                      <a:pt x="16546" y="41744"/>
                      <a:pt x="16058" y="41744"/>
                      <a:pt x="15543" y="41717"/>
                    </a:cubicBezTo>
                    <a:cubicBezTo>
                      <a:pt x="12667" y="41663"/>
                      <a:pt x="9765" y="41581"/>
                      <a:pt x="6863" y="41500"/>
                    </a:cubicBezTo>
                    <a:cubicBezTo>
                      <a:pt x="5154" y="41446"/>
                      <a:pt x="3418" y="41337"/>
                      <a:pt x="1682" y="41256"/>
                    </a:cubicBezTo>
                    <a:cubicBezTo>
                      <a:pt x="1492" y="41256"/>
                      <a:pt x="1330" y="41202"/>
                      <a:pt x="1058" y="41175"/>
                    </a:cubicBezTo>
                    <a:cubicBezTo>
                      <a:pt x="1031" y="40930"/>
                      <a:pt x="1004" y="40768"/>
                      <a:pt x="1004" y="40605"/>
                    </a:cubicBezTo>
                    <a:cubicBezTo>
                      <a:pt x="896" y="37404"/>
                      <a:pt x="1303" y="34258"/>
                      <a:pt x="2198" y="31193"/>
                    </a:cubicBezTo>
                    <a:cubicBezTo>
                      <a:pt x="2306" y="30868"/>
                      <a:pt x="2659" y="29783"/>
                      <a:pt x="2713" y="29593"/>
                    </a:cubicBezTo>
                    <a:cubicBezTo>
                      <a:pt x="3337" y="27694"/>
                      <a:pt x="4178" y="25850"/>
                      <a:pt x="5263" y="24141"/>
                    </a:cubicBezTo>
                    <a:cubicBezTo>
                      <a:pt x="6348" y="22432"/>
                      <a:pt x="7568" y="20859"/>
                      <a:pt x="8951" y="19367"/>
                    </a:cubicBezTo>
                    <a:cubicBezTo>
                      <a:pt x="9819" y="18418"/>
                      <a:pt x="10687" y="17468"/>
                      <a:pt x="11555" y="16546"/>
                    </a:cubicBezTo>
                    <a:cubicBezTo>
                      <a:pt x="11799" y="16302"/>
                      <a:pt x="11881" y="16031"/>
                      <a:pt x="11935" y="15732"/>
                    </a:cubicBezTo>
                    <a:cubicBezTo>
                      <a:pt x="12125" y="14295"/>
                      <a:pt x="12315" y="12857"/>
                      <a:pt x="12532" y="11420"/>
                    </a:cubicBezTo>
                    <a:cubicBezTo>
                      <a:pt x="12667" y="10335"/>
                      <a:pt x="12857" y="9223"/>
                      <a:pt x="12993" y="8111"/>
                    </a:cubicBezTo>
                    <a:cubicBezTo>
                      <a:pt x="13156" y="6971"/>
                      <a:pt x="13264" y="5805"/>
                      <a:pt x="13400" y="4666"/>
                    </a:cubicBezTo>
                    <a:cubicBezTo>
                      <a:pt x="13400" y="4585"/>
                      <a:pt x="13427" y="4530"/>
                      <a:pt x="13454" y="4422"/>
                    </a:cubicBezTo>
                    <a:cubicBezTo>
                      <a:pt x="14105" y="4259"/>
                      <a:pt x="14756" y="4313"/>
                      <a:pt x="15407" y="4286"/>
                    </a:cubicBezTo>
                    <a:cubicBezTo>
                      <a:pt x="15732" y="4273"/>
                      <a:pt x="16065" y="4266"/>
                      <a:pt x="16397" y="4266"/>
                    </a:cubicBezTo>
                    <a:close/>
                    <a:moveTo>
                      <a:pt x="13969" y="1"/>
                    </a:moveTo>
                    <a:cubicBezTo>
                      <a:pt x="13318" y="1"/>
                      <a:pt x="12695" y="55"/>
                      <a:pt x="12044" y="109"/>
                    </a:cubicBezTo>
                    <a:cubicBezTo>
                      <a:pt x="11257" y="191"/>
                      <a:pt x="11040" y="408"/>
                      <a:pt x="10877" y="1194"/>
                    </a:cubicBezTo>
                    <a:cubicBezTo>
                      <a:pt x="10687" y="2035"/>
                      <a:pt x="10769" y="2849"/>
                      <a:pt x="10769" y="3689"/>
                    </a:cubicBezTo>
                    <a:cubicBezTo>
                      <a:pt x="10769" y="3771"/>
                      <a:pt x="10796" y="3879"/>
                      <a:pt x="10823" y="3961"/>
                    </a:cubicBezTo>
                    <a:cubicBezTo>
                      <a:pt x="10904" y="4151"/>
                      <a:pt x="11040" y="4286"/>
                      <a:pt x="11257" y="4286"/>
                    </a:cubicBezTo>
                    <a:cubicBezTo>
                      <a:pt x="11352" y="4300"/>
                      <a:pt x="11447" y="4300"/>
                      <a:pt x="11542" y="4300"/>
                    </a:cubicBezTo>
                    <a:cubicBezTo>
                      <a:pt x="11637" y="4300"/>
                      <a:pt x="11732" y="4300"/>
                      <a:pt x="11827" y="4313"/>
                    </a:cubicBezTo>
                    <a:cubicBezTo>
                      <a:pt x="12016" y="4313"/>
                      <a:pt x="12233" y="4313"/>
                      <a:pt x="12505" y="4340"/>
                    </a:cubicBezTo>
                    <a:cubicBezTo>
                      <a:pt x="12478" y="4666"/>
                      <a:pt x="12478" y="4937"/>
                      <a:pt x="12450" y="5208"/>
                    </a:cubicBezTo>
                    <a:cubicBezTo>
                      <a:pt x="12342" y="5995"/>
                      <a:pt x="12261" y="6782"/>
                      <a:pt x="12152" y="7541"/>
                    </a:cubicBezTo>
                    <a:cubicBezTo>
                      <a:pt x="11772" y="10145"/>
                      <a:pt x="11393" y="12749"/>
                      <a:pt x="11040" y="15353"/>
                    </a:cubicBezTo>
                    <a:cubicBezTo>
                      <a:pt x="11013" y="15624"/>
                      <a:pt x="10904" y="15841"/>
                      <a:pt x="10715" y="16058"/>
                    </a:cubicBezTo>
                    <a:cubicBezTo>
                      <a:pt x="9982" y="16817"/>
                      <a:pt x="9250" y="17604"/>
                      <a:pt x="8545" y="18391"/>
                    </a:cubicBezTo>
                    <a:cubicBezTo>
                      <a:pt x="7812" y="19231"/>
                      <a:pt x="7080" y="20072"/>
                      <a:pt x="6375" y="20940"/>
                    </a:cubicBezTo>
                    <a:cubicBezTo>
                      <a:pt x="4395" y="23436"/>
                      <a:pt x="2876" y="26175"/>
                      <a:pt x="1872" y="29186"/>
                    </a:cubicBezTo>
                    <a:cubicBezTo>
                      <a:pt x="1113" y="31437"/>
                      <a:pt x="570" y="33743"/>
                      <a:pt x="272" y="36102"/>
                    </a:cubicBezTo>
                    <a:cubicBezTo>
                      <a:pt x="82" y="37540"/>
                      <a:pt x="1" y="38978"/>
                      <a:pt x="82" y="40442"/>
                    </a:cubicBezTo>
                    <a:cubicBezTo>
                      <a:pt x="109" y="40768"/>
                      <a:pt x="136" y="41093"/>
                      <a:pt x="218" y="41419"/>
                    </a:cubicBezTo>
                    <a:cubicBezTo>
                      <a:pt x="326" y="41961"/>
                      <a:pt x="597" y="42205"/>
                      <a:pt x="1140" y="42232"/>
                    </a:cubicBezTo>
                    <a:lnTo>
                      <a:pt x="2008" y="42232"/>
                    </a:lnTo>
                    <a:cubicBezTo>
                      <a:pt x="4205" y="42314"/>
                      <a:pt x="6402" y="42422"/>
                      <a:pt x="8599" y="42477"/>
                    </a:cubicBezTo>
                    <a:cubicBezTo>
                      <a:pt x="11257" y="42531"/>
                      <a:pt x="13915" y="42558"/>
                      <a:pt x="16573" y="42558"/>
                    </a:cubicBezTo>
                    <a:cubicBezTo>
                      <a:pt x="18987" y="42558"/>
                      <a:pt x="21401" y="42558"/>
                      <a:pt x="23815" y="42504"/>
                    </a:cubicBezTo>
                    <a:cubicBezTo>
                      <a:pt x="26419" y="42449"/>
                      <a:pt x="29023" y="42314"/>
                      <a:pt x="31627" y="42232"/>
                    </a:cubicBezTo>
                    <a:cubicBezTo>
                      <a:pt x="32332" y="42205"/>
                      <a:pt x="32658" y="41961"/>
                      <a:pt x="32739" y="41283"/>
                    </a:cubicBezTo>
                    <a:cubicBezTo>
                      <a:pt x="32793" y="40659"/>
                      <a:pt x="32848" y="40035"/>
                      <a:pt x="32875" y="39439"/>
                    </a:cubicBezTo>
                    <a:cubicBezTo>
                      <a:pt x="32875" y="37648"/>
                      <a:pt x="32631" y="35885"/>
                      <a:pt x="32332" y="34122"/>
                    </a:cubicBezTo>
                    <a:cubicBezTo>
                      <a:pt x="31410" y="28996"/>
                      <a:pt x="29403" y="24331"/>
                      <a:pt x="26012" y="20316"/>
                    </a:cubicBezTo>
                    <a:cubicBezTo>
                      <a:pt x="24819" y="18906"/>
                      <a:pt x="23544" y="17523"/>
                      <a:pt x="22269" y="16139"/>
                    </a:cubicBezTo>
                    <a:cubicBezTo>
                      <a:pt x="22052" y="15895"/>
                      <a:pt x="21890" y="15678"/>
                      <a:pt x="21890" y="15353"/>
                    </a:cubicBezTo>
                    <a:cubicBezTo>
                      <a:pt x="21862" y="14973"/>
                      <a:pt x="21808" y="14593"/>
                      <a:pt x="21754" y="14214"/>
                    </a:cubicBezTo>
                    <a:cubicBezTo>
                      <a:pt x="21347" y="11447"/>
                      <a:pt x="20940" y="8680"/>
                      <a:pt x="20561" y="5914"/>
                    </a:cubicBezTo>
                    <a:cubicBezTo>
                      <a:pt x="20479" y="5398"/>
                      <a:pt x="20371" y="4910"/>
                      <a:pt x="20425" y="4368"/>
                    </a:cubicBezTo>
                    <a:cubicBezTo>
                      <a:pt x="20561" y="4306"/>
                      <a:pt x="20696" y="4289"/>
                      <a:pt x="20829" y="4289"/>
                    </a:cubicBezTo>
                    <a:cubicBezTo>
                      <a:pt x="20989" y="4289"/>
                      <a:pt x="21145" y="4313"/>
                      <a:pt x="21293" y="4313"/>
                    </a:cubicBezTo>
                    <a:cubicBezTo>
                      <a:pt x="21890" y="4286"/>
                      <a:pt x="22161" y="4069"/>
                      <a:pt x="22161" y="3445"/>
                    </a:cubicBezTo>
                    <a:cubicBezTo>
                      <a:pt x="22188" y="2822"/>
                      <a:pt x="22134" y="2171"/>
                      <a:pt x="22107" y="1547"/>
                    </a:cubicBezTo>
                    <a:cubicBezTo>
                      <a:pt x="22079" y="1303"/>
                      <a:pt x="22025" y="1086"/>
                      <a:pt x="21944" y="841"/>
                    </a:cubicBezTo>
                    <a:cubicBezTo>
                      <a:pt x="21862" y="489"/>
                      <a:pt x="21645" y="272"/>
                      <a:pt x="21266" y="191"/>
                    </a:cubicBezTo>
                    <a:cubicBezTo>
                      <a:pt x="20967" y="136"/>
                      <a:pt x="20669" y="82"/>
                      <a:pt x="20371" y="82"/>
                    </a:cubicBezTo>
                    <a:cubicBezTo>
                      <a:pt x="18228" y="55"/>
                      <a:pt x="16085" y="1"/>
                      <a:pt x="13969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54"/>
              <p:cNvSpPr/>
              <p:nvPr/>
            </p:nvSpPr>
            <p:spPr>
              <a:xfrm>
                <a:off x="6268388" y="3972938"/>
                <a:ext cx="821200" cy="1063950"/>
              </a:xfrm>
              <a:custGeom>
                <a:avLst/>
                <a:gdLst/>
                <a:ahLst/>
                <a:cxnLst/>
                <a:rect l="l" t="t" r="r" b="b"/>
                <a:pathLst>
                  <a:path w="32848" h="42558" extrusionOk="0">
                    <a:moveTo>
                      <a:pt x="17678" y="964"/>
                    </a:moveTo>
                    <a:cubicBezTo>
                      <a:pt x="18514" y="964"/>
                      <a:pt x="19348" y="967"/>
                      <a:pt x="20180" y="976"/>
                    </a:cubicBezTo>
                    <a:cubicBezTo>
                      <a:pt x="21184" y="976"/>
                      <a:pt x="21265" y="1058"/>
                      <a:pt x="21292" y="2089"/>
                    </a:cubicBezTo>
                    <a:cubicBezTo>
                      <a:pt x="21319" y="2414"/>
                      <a:pt x="21292" y="2740"/>
                      <a:pt x="21292" y="3065"/>
                    </a:cubicBezTo>
                    <a:cubicBezTo>
                      <a:pt x="21292" y="3146"/>
                      <a:pt x="21238" y="3201"/>
                      <a:pt x="21184" y="3336"/>
                    </a:cubicBezTo>
                    <a:cubicBezTo>
                      <a:pt x="19583" y="3350"/>
                      <a:pt x="17983" y="3357"/>
                      <a:pt x="16383" y="3357"/>
                    </a:cubicBezTo>
                    <a:cubicBezTo>
                      <a:pt x="14783" y="3357"/>
                      <a:pt x="13182" y="3350"/>
                      <a:pt x="11582" y="3336"/>
                    </a:cubicBezTo>
                    <a:cubicBezTo>
                      <a:pt x="11501" y="2631"/>
                      <a:pt x="11528" y="2007"/>
                      <a:pt x="11663" y="1383"/>
                    </a:cubicBezTo>
                    <a:cubicBezTo>
                      <a:pt x="11690" y="1166"/>
                      <a:pt x="11826" y="1058"/>
                      <a:pt x="12016" y="1031"/>
                    </a:cubicBezTo>
                    <a:cubicBezTo>
                      <a:pt x="12233" y="1004"/>
                      <a:pt x="12450" y="976"/>
                      <a:pt x="12667" y="976"/>
                    </a:cubicBezTo>
                    <a:cubicBezTo>
                      <a:pt x="14330" y="976"/>
                      <a:pt x="16006" y="964"/>
                      <a:pt x="17678" y="964"/>
                    </a:cubicBezTo>
                    <a:close/>
                    <a:moveTo>
                      <a:pt x="16383" y="4265"/>
                    </a:moveTo>
                    <a:cubicBezTo>
                      <a:pt x="16715" y="4265"/>
                      <a:pt x="17047" y="4272"/>
                      <a:pt x="17386" y="4286"/>
                    </a:cubicBezTo>
                    <a:cubicBezTo>
                      <a:pt x="18037" y="4286"/>
                      <a:pt x="18688" y="4313"/>
                      <a:pt x="19394" y="4340"/>
                    </a:cubicBezTo>
                    <a:cubicBezTo>
                      <a:pt x="19421" y="4557"/>
                      <a:pt x="19475" y="4692"/>
                      <a:pt x="19502" y="4855"/>
                    </a:cubicBezTo>
                    <a:cubicBezTo>
                      <a:pt x="19773" y="7757"/>
                      <a:pt x="20262" y="10633"/>
                      <a:pt x="20668" y="13508"/>
                    </a:cubicBezTo>
                    <a:cubicBezTo>
                      <a:pt x="20777" y="14240"/>
                      <a:pt x="20885" y="14972"/>
                      <a:pt x="20967" y="15705"/>
                    </a:cubicBezTo>
                    <a:cubicBezTo>
                      <a:pt x="21021" y="16112"/>
                      <a:pt x="21211" y="16383"/>
                      <a:pt x="21455" y="16681"/>
                    </a:cubicBezTo>
                    <a:cubicBezTo>
                      <a:pt x="22730" y="18064"/>
                      <a:pt x="24032" y="19421"/>
                      <a:pt x="25225" y="20858"/>
                    </a:cubicBezTo>
                    <a:cubicBezTo>
                      <a:pt x="28643" y="24845"/>
                      <a:pt x="30623" y="29511"/>
                      <a:pt x="31491" y="34664"/>
                    </a:cubicBezTo>
                    <a:cubicBezTo>
                      <a:pt x="31789" y="36536"/>
                      <a:pt x="31979" y="38434"/>
                      <a:pt x="31925" y="40333"/>
                    </a:cubicBezTo>
                    <a:cubicBezTo>
                      <a:pt x="31925" y="40469"/>
                      <a:pt x="31925" y="40577"/>
                      <a:pt x="31925" y="40686"/>
                    </a:cubicBezTo>
                    <a:cubicBezTo>
                      <a:pt x="31898" y="40957"/>
                      <a:pt x="31789" y="41147"/>
                      <a:pt x="31518" y="41201"/>
                    </a:cubicBezTo>
                    <a:cubicBezTo>
                      <a:pt x="31328" y="41228"/>
                      <a:pt x="31138" y="41282"/>
                      <a:pt x="30948" y="41310"/>
                    </a:cubicBezTo>
                    <a:cubicBezTo>
                      <a:pt x="28995" y="41364"/>
                      <a:pt x="27015" y="41445"/>
                      <a:pt x="25062" y="41499"/>
                    </a:cubicBezTo>
                    <a:cubicBezTo>
                      <a:pt x="22377" y="41581"/>
                      <a:pt x="19692" y="41662"/>
                      <a:pt x="17034" y="41716"/>
                    </a:cubicBezTo>
                    <a:cubicBezTo>
                      <a:pt x="16862" y="41725"/>
                      <a:pt x="16693" y="41728"/>
                      <a:pt x="16526" y="41728"/>
                    </a:cubicBezTo>
                    <a:cubicBezTo>
                      <a:pt x="16193" y="41728"/>
                      <a:pt x="15867" y="41716"/>
                      <a:pt x="15542" y="41716"/>
                    </a:cubicBezTo>
                    <a:cubicBezTo>
                      <a:pt x="12640" y="41635"/>
                      <a:pt x="9737" y="41581"/>
                      <a:pt x="6862" y="41499"/>
                    </a:cubicBezTo>
                    <a:cubicBezTo>
                      <a:pt x="5126" y="41445"/>
                      <a:pt x="3391" y="41337"/>
                      <a:pt x="1655" y="41255"/>
                    </a:cubicBezTo>
                    <a:cubicBezTo>
                      <a:pt x="1492" y="41255"/>
                      <a:pt x="1302" y="41201"/>
                      <a:pt x="1058" y="41174"/>
                    </a:cubicBezTo>
                    <a:cubicBezTo>
                      <a:pt x="1004" y="40930"/>
                      <a:pt x="976" y="40767"/>
                      <a:pt x="976" y="40604"/>
                    </a:cubicBezTo>
                    <a:cubicBezTo>
                      <a:pt x="868" y="37404"/>
                      <a:pt x="1275" y="34257"/>
                      <a:pt x="2170" y="31192"/>
                    </a:cubicBezTo>
                    <a:cubicBezTo>
                      <a:pt x="2278" y="30840"/>
                      <a:pt x="2631" y="29755"/>
                      <a:pt x="2685" y="29592"/>
                    </a:cubicBezTo>
                    <a:cubicBezTo>
                      <a:pt x="3309" y="27666"/>
                      <a:pt x="4150" y="25849"/>
                      <a:pt x="5235" y="24140"/>
                    </a:cubicBezTo>
                    <a:cubicBezTo>
                      <a:pt x="6320" y="22431"/>
                      <a:pt x="7540" y="20831"/>
                      <a:pt x="8924" y="19339"/>
                    </a:cubicBezTo>
                    <a:cubicBezTo>
                      <a:pt x="9792" y="18417"/>
                      <a:pt x="10660" y="17468"/>
                      <a:pt x="11528" y="16546"/>
                    </a:cubicBezTo>
                    <a:cubicBezTo>
                      <a:pt x="11772" y="16301"/>
                      <a:pt x="11853" y="16030"/>
                      <a:pt x="11907" y="15705"/>
                    </a:cubicBezTo>
                    <a:cubicBezTo>
                      <a:pt x="12097" y="14294"/>
                      <a:pt x="12287" y="12857"/>
                      <a:pt x="12504" y="11419"/>
                    </a:cubicBezTo>
                    <a:cubicBezTo>
                      <a:pt x="12667" y="10307"/>
                      <a:pt x="12830" y="9222"/>
                      <a:pt x="12965" y="8110"/>
                    </a:cubicBezTo>
                    <a:cubicBezTo>
                      <a:pt x="13128" y="6971"/>
                      <a:pt x="13236" y="5804"/>
                      <a:pt x="13372" y="4665"/>
                    </a:cubicBezTo>
                    <a:cubicBezTo>
                      <a:pt x="13372" y="4584"/>
                      <a:pt x="13399" y="4530"/>
                      <a:pt x="13426" y="4394"/>
                    </a:cubicBezTo>
                    <a:cubicBezTo>
                      <a:pt x="13790" y="4303"/>
                      <a:pt x="14154" y="4288"/>
                      <a:pt x="14518" y="4288"/>
                    </a:cubicBezTo>
                    <a:cubicBezTo>
                      <a:pt x="14692" y="4288"/>
                      <a:pt x="14865" y="4292"/>
                      <a:pt x="15039" y="4292"/>
                    </a:cubicBezTo>
                    <a:cubicBezTo>
                      <a:pt x="15152" y="4292"/>
                      <a:pt x="15266" y="4290"/>
                      <a:pt x="15379" y="4286"/>
                    </a:cubicBezTo>
                    <a:cubicBezTo>
                      <a:pt x="15718" y="4272"/>
                      <a:pt x="16051" y="4265"/>
                      <a:pt x="16383" y="4265"/>
                    </a:cubicBezTo>
                    <a:close/>
                    <a:moveTo>
                      <a:pt x="13942" y="0"/>
                    </a:moveTo>
                    <a:cubicBezTo>
                      <a:pt x="13318" y="0"/>
                      <a:pt x="12667" y="27"/>
                      <a:pt x="12016" y="108"/>
                    </a:cubicBezTo>
                    <a:cubicBezTo>
                      <a:pt x="11229" y="190"/>
                      <a:pt x="11012" y="407"/>
                      <a:pt x="10850" y="1193"/>
                    </a:cubicBezTo>
                    <a:cubicBezTo>
                      <a:pt x="10660" y="2007"/>
                      <a:pt x="10741" y="2848"/>
                      <a:pt x="10741" y="3689"/>
                    </a:cubicBezTo>
                    <a:cubicBezTo>
                      <a:pt x="10741" y="3770"/>
                      <a:pt x="10768" y="3852"/>
                      <a:pt x="10822" y="3960"/>
                    </a:cubicBezTo>
                    <a:cubicBezTo>
                      <a:pt x="10877" y="4150"/>
                      <a:pt x="11012" y="4286"/>
                      <a:pt x="11229" y="4286"/>
                    </a:cubicBezTo>
                    <a:lnTo>
                      <a:pt x="11799" y="4286"/>
                    </a:lnTo>
                    <a:cubicBezTo>
                      <a:pt x="12016" y="4313"/>
                      <a:pt x="12206" y="4313"/>
                      <a:pt x="12477" y="4313"/>
                    </a:cubicBezTo>
                    <a:cubicBezTo>
                      <a:pt x="12450" y="4665"/>
                      <a:pt x="12450" y="4937"/>
                      <a:pt x="12423" y="5208"/>
                    </a:cubicBezTo>
                    <a:cubicBezTo>
                      <a:pt x="12341" y="5994"/>
                      <a:pt x="12233" y="6754"/>
                      <a:pt x="12124" y="7540"/>
                    </a:cubicBezTo>
                    <a:cubicBezTo>
                      <a:pt x="11745" y="10144"/>
                      <a:pt x="11392" y="12748"/>
                      <a:pt x="11012" y="15352"/>
                    </a:cubicBezTo>
                    <a:cubicBezTo>
                      <a:pt x="10985" y="15623"/>
                      <a:pt x="10877" y="15840"/>
                      <a:pt x="10687" y="16030"/>
                    </a:cubicBezTo>
                    <a:cubicBezTo>
                      <a:pt x="9954" y="16817"/>
                      <a:pt x="9222" y="17603"/>
                      <a:pt x="8517" y="18390"/>
                    </a:cubicBezTo>
                    <a:cubicBezTo>
                      <a:pt x="7785" y="19231"/>
                      <a:pt x="7052" y="20072"/>
                      <a:pt x="6347" y="20940"/>
                    </a:cubicBezTo>
                    <a:cubicBezTo>
                      <a:pt x="4394" y="23435"/>
                      <a:pt x="2848" y="26174"/>
                      <a:pt x="1844" y="29185"/>
                    </a:cubicBezTo>
                    <a:cubicBezTo>
                      <a:pt x="1085" y="31436"/>
                      <a:pt x="542" y="33742"/>
                      <a:pt x="244" y="36102"/>
                    </a:cubicBezTo>
                    <a:cubicBezTo>
                      <a:pt x="81" y="37539"/>
                      <a:pt x="0" y="38977"/>
                      <a:pt x="81" y="40442"/>
                    </a:cubicBezTo>
                    <a:cubicBezTo>
                      <a:pt x="81" y="40767"/>
                      <a:pt x="136" y="41093"/>
                      <a:pt x="190" y="41418"/>
                    </a:cubicBezTo>
                    <a:cubicBezTo>
                      <a:pt x="298" y="41961"/>
                      <a:pt x="597" y="42178"/>
                      <a:pt x="1112" y="42205"/>
                    </a:cubicBezTo>
                    <a:cubicBezTo>
                      <a:pt x="1410" y="42232"/>
                      <a:pt x="1682" y="42232"/>
                      <a:pt x="1980" y="42232"/>
                    </a:cubicBezTo>
                    <a:cubicBezTo>
                      <a:pt x="4177" y="42313"/>
                      <a:pt x="6374" y="42422"/>
                      <a:pt x="8571" y="42476"/>
                    </a:cubicBezTo>
                    <a:cubicBezTo>
                      <a:pt x="11229" y="42530"/>
                      <a:pt x="13887" y="42557"/>
                      <a:pt x="16546" y="42557"/>
                    </a:cubicBezTo>
                    <a:cubicBezTo>
                      <a:pt x="18960" y="42557"/>
                      <a:pt x="21374" y="42557"/>
                      <a:pt x="23815" y="42503"/>
                    </a:cubicBezTo>
                    <a:cubicBezTo>
                      <a:pt x="26419" y="42449"/>
                      <a:pt x="29023" y="42313"/>
                      <a:pt x="31626" y="42232"/>
                    </a:cubicBezTo>
                    <a:cubicBezTo>
                      <a:pt x="32332" y="42205"/>
                      <a:pt x="32630" y="41961"/>
                      <a:pt x="32711" y="41255"/>
                    </a:cubicBezTo>
                    <a:cubicBezTo>
                      <a:pt x="32766" y="40659"/>
                      <a:pt x="32847" y="40035"/>
                      <a:pt x="32847" y="39411"/>
                    </a:cubicBezTo>
                    <a:cubicBezTo>
                      <a:pt x="32847" y="37648"/>
                      <a:pt x="32630" y="35885"/>
                      <a:pt x="32305" y="34122"/>
                    </a:cubicBezTo>
                    <a:cubicBezTo>
                      <a:pt x="31382" y="28995"/>
                      <a:pt x="29402" y="24330"/>
                      <a:pt x="26012" y="20316"/>
                    </a:cubicBezTo>
                    <a:cubicBezTo>
                      <a:pt x="24791" y="18878"/>
                      <a:pt x="23516" y="17522"/>
                      <a:pt x="22269" y="16139"/>
                    </a:cubicBezTo>
                    <a:cubicBezTo>
                      <a:pt x="22052" y="15895"/>
                      <a:pt x="21889" y="15678"/>
                      <a:pt x="21862" y="15352"/>
                    </a:cubicBezTo>
                    <a:cubicBezTo>
                      <a:pt x="21835" y="14972"/>
                      <a:pt x="21780" y="14593"/>
                      <a:pt x="21726" y="14213"/>
                    </a:cubicBezTo>
                    <a:cubicBezTo>
                      <a:pt x="21319" y="11446"/>
                      <a:pt x="20913" y="8680"/>
                      <a:pt x="20533" y="5913"/>
                    </a:cubicBezTo>
                    <a:cubicBezTo>
                      <a:pt x="20451" y="5398"/>
                      <a:pt x="20370" y="4882"/>
                      <a:pt x="20397" y="4367"/>
                    </a:cubicBezTo>
                    <a:cubicBezTo>
                      <a:pt x="20533" y="4305"/>
                      <a:pt x="20668" y="4288"/>
                      <a:pt x="20801" y="4288"/>
                    </a:cubicBezTo>
                    <a:cubicBezTo>
                      <a:pt x="20961" y="4288"/>
                      <a:pt x="21117" y="4313"/>
                      <a:pt x="21265" y="4313"/>
                    </a:cubicBezTo>
                    <a:cubicBezTo>
                      <a:pt x="21889" y="4286"/>
                      <a:pt x="22133" y="4069"/>
                      <a:pt x="22160" y="3445"/>
                    </a:cubicBezTo>
                    <a:cubicBezTo>
                      <a:pt x="22160" y="2821"/>
                      <a:pt x="22106" y="2170"/>
                      <a:pt x="22079" y="1546"/>
                    </a:cubicBezTo>
                    <a:cubicBezTo>
                      <a:pt x="22052" y="1302"/>
                      <a:pt x="21997" y="1058"/>
                      <a:pt x="21943" y="841"/>
                    </a:cubicBezTo>
                    <a:cubicBezTo>
                      <a:pt x="21835" y="488"/>
                      <a:pt x="21618" y="271"/>
                      <a:pt x="21265" y="190"/>
                    </a:cubicBezTo>
                    <a:cubicBezTo>
                      <a:pt x="20940" y="136"/>
                      <a:pt x="20641" y="81"/>
                      <a:pt x="20343" y="81"/>
                    </a:cubicBezTo>
                    <a:cubicBezTo>
                      <a:pt x="18200" y="27"/>
                      <a:pt x="16084" y="0"/>
                      <a:pt x="139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54"/>
              <p:cNvSpPr/>
              <p:nvPr/>
            </p:nvSpPr>
            <p:spPr>
              <a:xfrm>
                <a:off x="6290063" y="4079563"/>
                <a:ext cx="777825" cy="936600"/>
              </a:xfrm>
              <a:custGeom>
                <a:avLst/>
                <a:gdLst/>
                <a:ahLst/>
                <a:cxnLst/>
                <a:rect l="l" t="t" r="r" b="b"/>
                <a:pathLst>
                  <a:path w="31113" h="37464" extrusionOk="0">
                    <a:moveTo>
                      <a:pt x="15516" y="0"/>
                    </a:moveTo>
                    <a:cubicBezTo>
                      <a:pt x="15184" y="0"/>
                      <a:pt x="14851" y="7"/>
                      <a:pt x="14512" y="21"/>
                    </a:cubicBezTo>
                    <a:cubicBezTo>
                      <a:pt x="14399" y="25"/>
                      <a:pt x="14285" y="27"/>
                      <a:pt x="14172" y="27"/>
                    </a:cubicBezTo>
                    <a:cubicBezTo>
                      <a:pt x="13998" y="27"/>
                      <a:pt x="13825" y="23"/>
                      <a:pt x="13651" y="23"/>
                    </a:cubicBezTo>
                    <a:cubicBezTo>
                      <a:pt x="13287" y="23"/>
                      <a:pt x="12923" y="38"/>
                      <a:pt x="12559" y="129"/>
                    </a:cubicBezTo>
                    <a:cubicBezTo>
                      <a:pt x="12532" y="265"/>
                      <a:pt x="12505" y="319"/>
                      <a:pt x="12505" y="400"/>
                    </a:cubicBezTo>
                    <a:cubicBezTo>
                      <a:pt x="12369" y="1539"/>
                      <a:pt x="12261" y="2706"/>
                      <a:pt x="12098" y="3845"/>
                    </a:cubicBezTo>
                    <a:cubicBezTo>
                      <a:pt x="11963" y="4957"/>
                      <a:pt x="11800" y="6042"/>
                      <a:pt x="11637" y="7154"/>
                    </a:cubicBezTo>
                    <a:cubicBezTo>
                      <a:pt x="11420" y="8592"/>
                      <a:pt x="11230" y="10029"/>
                      <a:pt x="11040" y="11440"/>
                    </a:cubicBezTo>
                    <a:cubicBezTo>
                      <a:pt x="10986" y="11765"/>
                      <a:pt x="10905" y="12036"/>
                      <a:pt x="10661" y="12281"/>
                    </a:cubicBezTo>
                    <a:cubicBezTo>
                      <a:pt x="9793" y="13203"/>
                      <a:pt x="8925" y="14152"/>
                      <a:pt x="8057" y="15074"/>
                    </a:cubicBezTo>
                    <a:cubicBezTo>
                      <a:pt x="6673" y="16566"/>
                      <a:pt x="5453" y="18166"/>
                      <a:pt x="4368" y="19875"/>
                    </a:cubicBezTo>
                    <a:cubicBezTo>
                      <a:pt x="3283" y="21584"/>
                      <a:pt x="2442" y="23401"/>
                      <a:pt x="1818" y="25327"/>
                    </a:cubicBezTo>
                    <a:cubicBezTo>
                      <a:pt x="1764" y="25490"/>
                      <a:pt x="1411" y="26575"/>
                      <a:pt x="1303" y="26927"/>
                    </a:cubicBezTo>
                    <a:cubicBezTo>
                      <a:pt x="408" y="29992"/>
                      <a:pt x="1" y="33139"/>
                      <a:pt x="109" y="36339"/>
                    </a:cubicBezTo>
                    <a:cubicBezTo>
                      <a:pt x="109" y="36502"/>
                      <a:pt x="137" y="36665"/>
                      <a:pt x="191" y="36909"/>
                    </a:cubicBezTo>
                    <a:cubicBezTo>
                      <a:pt x="435" y="36936"/>
                      <a:pt x="625" y="36990"/>
                      <a:pt x="788" y="36990"/>
                    </a:cubicBezTo>
                    <a:cubicBezTo>
                      <a:pt x="2524" y="37072"/>
                      <a:pt x="4259" y="37180"/>
                      <a:pt x="5995" y="37234"/>
                    </a:cubicBezTo>
                    <a:cubicBezTo>
                      <a:pt x="8870" y="37316"/>
                      <a:pt x="11773" y="37370"/>
                      <a:pt x="14675" y="37451"/>
                    </a:cubicBezTo>
                    <a:cubicBezTo>
                      <a:pt x="15000" y="37451"/>
                      <a:pt x="15326" y="37463"/>
                      <a:pt x="15659" y="37463"/>
                    </a:cubicBezTo>
                    <a:cubicBezTo>
                      <a:pt x="15826" y="37463"/>
                      <a:pt x="15995" y="37460"/>
                      <a:pt x="16167" y="37451"/>
                    </a:cubicBezTo>
                    <a:cubicBezTo>
                      <a:pt x="18825" y="37397"/>
                      <a:pt x="21510" y="37316"/>
                      <a:pt x="24195" y="37234"/>
                    </a:cubicBezTo>
                    <a:cubicBezTo>
                      <a:pt x="26148" y="37180"/>
                      <a:pt x="28128" y="37099"/>
                      <a:pt x="30081" y="37045"/>
                    </a:cubicBezTo>
                    <a:cubicBezTo>
                      <a:pt x="30271" y="37017"/>
                      <a:pt x="30461" y="36963"/>
                      <a:pt x="30651" y="36936"/>
                    </a:cubicBezTo>
                    <a:cubicBezTo>
                      <a:pt x="30922" y="36882"/>
                      <a:pt x="31031" y="36692"/>
                      <a:pt x="31058" y="36421"/>
                    </a:cubicBezTo>
                    <a:cubicBezTo>
                      <a:pt x="31058" y="36312"/>
                      <a:pt x="31058" y="36204"/>
                      <a:pt x="31058" y="36068"/>
                    </a:cubicBezTo>
                    <a:cubicBezTo>
                      <a:pt x="31112" y="34169"/>
                      <a:pt x="30922" y="32271"/>
                      <a:pt x="30624" y="30399"/>
                    </a:cubicBezTo>
                    <a:cubicBezTo>
                      <a:pt x="29756" y="25246"/>
                      <a:pt x="27776" y="20580"/>
                      <a:pt x="24358" y="16593"/>
                    </a:cubicBezTo>
                    <a:cubicBezTo>
                      <a:pt x="23165" y="15156"/>
                      <a:pt x="21863" y="13799"/>
                      <a:pt x="20588" y="12416"/>
                    </a:cubicBezTo>
                    <a:cubicBezTo>
                      <a:pt x="20344" y="12118"/>
                      <a:pt x="20154" y="11847"/>
                      <a:pt x="20100" y="11440"/>
                    </a:cubicBezTo>
                    <a:cubicBezTo>
                      <a:pt x="20018" y="10707"/>
                      <a:pt x="19910" y="9975"/>
                      <a:pt x="19801" y="9243"/>
                    </a:cubicBezTo>
                    <a:cubicBezTo>
                      <a:pt x="19395" y="6368"/>
                      <a:pt x="18906" y="3492"/>
                      <a:pt x="18635" y="590"/>
                    </a:cubicBezTo>
                    <a:cubicBezTo>
                      <a:pt x="18608" y="427"/>
                      <a:pt x="18554" y="292"/>
                      <a:pt x="18527" y="75"/>
                    </a:cubicBezTo>
                    <a:cubicBezTo>
                      <a:pt x="17821" y="48"/>
                      <a:pt x="17170" y="21"/>
                      <a:pt x="16519" y="21"/>
                    </a:cubicBezTo>
                    <a:cubicBezTo>
                      <a:pt x="16180" y="7"/>
                      <a:pt x="15848" y="0"/>
                      <a:pt x="15516" y="0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54"/>
              <p:cNvSpPr/>
              <p:nvPr/>
            </p:nvSpPr>
            <p:spPr>
              <a:xfrm>
                <a:off x="6555888" y="3997038"/>
                <a:ext cx="2455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2393" extrusionOk="0">
                    <a:moveTo>
                      <a:pt x="6178" y="0"/>
                    </a:moveTo>
                    <a:cubicBezTo>
                      <a:pt x="4506" y="0"/>
                      <a:pt x="2830" y="12"/>
                      <a:pt x="1167" y="12"/>
                    </a:cubicBezTo>
                    <a:cubicBezTo>
                      <a:pt x="950" y="12"/>
                      <a:pt x="733" y="40"/>
                      <a:pt x="516" y="67"/>
                    </a:cubicBezTo>
                    <a:cubicBezTo>
                      <a:pt x="326" y="94"/>
                      <a:pt x="190" y="202"/>
                      <a:pt x="163" y="419"/>
                    </a:cubicBezTo>
                    <a:cubicBezTo>
                      <a:pt x="28" y="1043"/>
                      <a:pt x="1" y="1667"/>
                      <a:pt x="82" y="2372"/>
                    </a:cubicBezTo>
                    <a:cubicBezTo>
                      <a:pt x="1682" y="2386"/>
                      <a:pt x="3283" y="2393"/>
                      <a:pt x="4883" y="2393"/>
                    </a:cubicBezTo>
                    <a:cubicBezTo>
                      <a:pt x="6483" y="2393"/>
                      <a:pt x="8083" y="2386"/>
                      <a:pt x="9684" y="2372"/>
                    </a:cubicBezTo>
                    <a:cubicBezTo>
                      <a:pt x="9738" y="2237"/>
                      <a:pt x="9792" y="2182"/>
                      <a:pt x="9792" y="2101"/>
                    </a:cubicBezTo>
                    <a:cubicBezTo>
                      <a:pt x="9792" y="1776"/>
                      <a:pt x="9819" y="1450"/>
                      <a:pt x="9792" y="1125"/>
                    </a:cubicBezTo>
                    <a:cubicBezTo>
                      <a:pt x="9765" y="94"/>
                      <a:pt x="9684" y="12"/>
                      <a:pt x="8680" y="12"/>
                    </a:cubicBezTo>
                    <a:cubicBezTo>
                      <a:pt x="7848" y="3"/>
                      <a:pt x="7014" y="0"/>
                      <a:pt x="6178" y="0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54"/>
              <p:cNvSpPr/>
              <p:nvPr/>
            </p:nvSpPr>
            <p:spPr>
              <a:xfrm>
                <a:off x="6326013" y="4586738"/>
                <a:ext cx="706600" cy="390475"/>
              </a:xfrm>
              <a:custGeom>
                <a:avLst/>
                <a:gdLst/>
                <a:ahLst/>
                <a:cxnLst/>
                <a:rect l="l" t="t" r="r" b="b"/>
                <a:pathLst>
                  <a:path w="28264" h="15619" extrusionOk="0">
                    <a:moveTo>
                      <a:pt x="14337" y="899"/>
                    </a:moveTo>
                    <a:cubicBezTo>
                      <a:pt x="14915" y="899"/>
                      <a:pt x="15484" y="1014"/>
                      <a:pt x="16031" y="1243"/>
                    </a:cubicBezTo>
                    <a:cubicBezTo>
                      <a:pt x="16519" y="1433"/>
                      <a:pt x="17007" y="1595"/>
                      <a:pt x="17523" y="1785"/>
                    </a:cubicBezTo>
                    <a:cubicBezTo>
                      <a:pt x="18166" y="1994"/>
                      <a:pt x="18821" y="2091"/>
                      <a:pt x="19479" y="2091"/>
                    </a:cubicBezTo>
                    <a:cubicBezTo>
                      <a:pt x="19848" y="2091"/>
                      <a:pt x="20218" y="2061"/>
                      <a:pt x="20588" y="2002"/>
                    </a:cubicBezTo>
                    <a:cubicBezTo>
                      <a:pt x="20967" y="1948"/>
                      <a:pt x="21347" y="1894"/>
                      <a:pt x="21727" y="1812"/>
                    </a:cubicBezTo>
                    <a:cubicBezTo>
                      <a:pt x="21873" y="1789"/>
                      <a:pt x="22019" y="1779"/>
                      <a:pt x="22165" y="1779"/>
                    </a:cubicBezTo>
                    <a:cubicBezTo>
                      <a:pt x="22534" y="1779"/>
                      <a:pt x="22904" y="1843"/>
                      <a:pt x="23273" y="1921"/>
                    </a:cubicBezTo>
                    <a:cubicBezTo>
                      <a:pt x="23707" y="2002"/>
                      <a:pt x="24005" y="2301"/>
                      <a:pt x="24276" y="2653"/>
                    </a:cubicBezTo>
                    <a:cubicBezTo>
                      <a:pt x="25307" y="4172"/>
                      <a:pt x="25958" y="5827"/>
                      <a:pt x="26501" y="7563"/>
                    </a:cubicBezTo>
                    <a:cubicBezTo>
                      <a:pt x="26962" y="9027"/>
                      <a:pt x="27206" y="10546"/>
                      <a:pt x="27260" y="12092"/>
                    </a:cubicBezTo>
                    <a:cubicBezTo>
                      <a:pt x="27287" y="12743"/>
                      <a:pt x="27341" y="13367"/>
                      <a:pt x="27369" y="14018"/>
                    </a:cubicBezTo>
                    <a:cubicBezTo>
                      <a:pt x="27396" y="14479"/>
                      <a:pt x="27314" y="14588"/>
                      <a:pt x="26853" y="14696"/>
                    </a:cubicBezTo>
                    <a:cubicBezTo>
                      <a:pt x="26609" y="14750"/>
                      <a:pt x="26338" y="14778"/>
                      <a:pt x="26067" y="14778"/>
                    </a:cubicBezTo>
                    <a:cubicBezTo>
                      <a:pt x="21944" y="14778"/>
                      <a:pt x="17821" y="14778"/>
                      <a:pt x="13698" y="14750"/>
                    </a:cubicBezTo>
                    <a:cubicBezTo>
                      <a:pt x="11691" y="14750"/>
                      <a:pt x="9684" y="14696"/>
                      <a:pt x="7649" y="14642"/>
                    </a:cubicBezTo>
                    <a:cubicBezTo>
                      <a:pt x="6103" y="14588"/>
                      <a:pt x="4530" y="14506"/>
                      <a:pt x="2957" y="14425"/>
                    </a:cubicBezTo>
                    <a:cubicBezTo>
                      <a:pt x="2496" y="14398"/>
                      <a:pt x="2035" y="14398"/>
                      <a:pt x="1547" y="14371"/>
                    </a:cubicBezTo>
                    <a:cubicBezTo>
                      <a:pt x="1330" y="14371"/>
                      <a:pt x="1140" y="14344"/>
                      <a:pt x="841" y="14316"/>
                    </a:cubicBezTo>
                    <a:cubicBezTo>
                      <a:pt x="841" y="13882"/>
                      <a:pt x="814" y="13530"/>
                      <a:pt x="841" y="13177"/>
                    </a:cubicBezTo>
                    <a:cubicBezTo>
                      <a:pt x="1058" y="10845"/>
                      <a:pt x="1628" y="8566"/>
                      <a:pt x="2442" y="6342"/>
                    </a:cubicBezTo>
                    <a:cubicBezTo>
                      <a:pt x="2930" y="5013"/>
                      <a:pt x="3500" y="3711"/>
                      <a:pt x="4151" y="2463"/>
                    </a:cubicBezTo>
                    <a:cubicBezTo>
                      <a:pt x="4557" y="1704"/>
                      <a:pt x="5127" y="1378"/>
                      <a:pt x="5914" y="1351"/>
                    </a:cubicBezTo>
                    <a:cubicBezTo>
                      <a:pt x="5973" y="1348"/>
                      <a:pt x="6032" y="1346"/>
                      <a:pt x="6090" y="1346"/>
                    </a:cubicBezTo>
                    <a:cubicBezTo>
                      <a:pt x="6459" y="1346"/>
                      <a:pt x="6814" y="1413"/>
                      <a:pt x="7188" y="1460"/>
                    </a:cubicBezTo>
                    <a:cubicBezTo>
                      <a:pt x="7649" y="1541"/>
                      <a:pt x="8111" y="1677"/>
                      <a:pt x="8572" y="1731"/>
                    </a:cubicBezTo>
                    <a:cubicBezTo>
                      <a:pt x="8831" y="1763"/>
                      <a:pt x="9087" y="1779"/>
                      <a:pt x="9342" y="1779"/>
                    </a:cubicBezTo>
                    <a:cubicBezTo>
                      <a:pt x="9942" y="1779"/>
                      <a:pt x="10531" y="1693"/>
                      <a:pt x="11121" y="1541"/>
                    </a:cubicBezTo>
                    <a:cubicBezTo>
                      <a:pt x="11881" y="1351"/>
                      <a:pt x="12640" y="1161"/>
                      <a:pt x="13400" y="999"/>
                    </a:cubicBezTo>
                    <a:cubicBezTo>
                      <a:pt x="13713" y="932"/>
                      <a:pt x="14026" y="899"/>
                      <a:pt x="14337" y="899"/>
                    </a:cubicBezTo>
                    <a:close/>
                    <a:moveTo>
                      <a:pt x="14374" y="1"/>
                    </a:moveTo>
                    <a:cubicBezTo>
                      <a:pt x="14106" y="1"/>
                      <a:pt x="13836" y="25"/>
                      <a:pt x="13562" y="76"/>
                    </a:cubicBezTo>
                    <a:cubicBezTo>
                      <a:pt x="12966" y="185"/>
                      <a:pt x="12342" y="239"/>
                      <a:pt x="11772" y="456"/>
                    </a:cubicBezTo>
                    <a:cubicBezTo>
                      <a:pt x="10968" y="724"/>
                      <a:pt x="10171" y="860"/>
                      <a:pt x="9374" y="860"/>
                    </a:cubicBezTo>
                    <a:cubicBezTo>
                      <a:pt x="8638" y="860"/>
                      <a:pt x="7903" y="745"/>
                      <a:pt x="7161" y="510"/>
                    </a:cubicBezTo>
                    <a:cubicBezTo>
                      <a:pt x="6873" y="426"/>
                      <a:pt x="6584" y="390"/>
                      <a:pt x="6293" y="390"/>
                    </a:cubicBezTo>
                    <a:cubicBezTo>
                      <a:pt x="5927" y="390"/>
                      <a:pt x="5559" y="447"/>
                      <a:pt x="5181" y="538"/>
                    </a:cubicBezTo>
                    <a:cubicBezTo>
                      <a:pt x="4666" y="673"/>
                      <a:pt x="4232" y="944"/>
                      <a:pt x="3906" y="1378"/>
                    </a:cubicBezTo>
                    <a:cubicBezTo>
                      <a:pt x="3635" y="1785"/>
                      <a:pt x="3337" y="2219"/>
                      <a:pt x="3120" y="2653"/>
                    </a:cubicBezTo>
                    <a:cubicBezTo>
                      <a:pt x="1628" y="5583"/>
                      <a:pt x="516" y="8648"/>
                      <a:pt x="109" y="11930"/>
                    </a:cubicBezTo>
                    <a:cubicBezTo>
                      <a:pt x="1" y="12743"/>
                      <a:pt x="1" y="13584"/>
                      <a:pt x="1" y="14425"/>
                    </a:cubicBezTo>
                    <a:cubicBezTo>
                      <a:pt x="1" y="14886"/>
                      <a:pt x="245" y="15130"/>
                      <a:pt x="733" y="15211"/>
                    </a:cubicBezTo>
                    <a:cubicBezTo>
                      <a:pt x="814" y="15239"/>
                      <a:pt x="923" y="15239"/>
                      <a:pt x="1004" y="15239"/>
                    </a:cubicBezTo>
                    <a:cubicBezTo>
                      <a:pt x="2415" y="15293"/>
                      <a:pt x="3798" y="15374"/>
                      <a:pt x="5208" y="15401"/>
                    </a:cubicBezTo>
                    <a:cubicBezTo>
                      <a:pt x="6619" y="15428"/>
                      <a:pt x="8056" y="15428"/>
                      <a:pt x="9467" y="15456"/>
                    </a:cubicBezTo>
                    <a:lnTo>
                      <a:pt x="9982" y="15456"/>
                    </a:lnTo>
                    <a:cubicBezTo>
                      <a:pt x="11691" y="15510"/>
                      <a:pt x="13400" y="15564"/>
                      <a:pt x="15081" y="15591"/>
                    </a:cubicBezTo>
                    <a:cubicBezTo>
                      <a:pt x="15081" y="15591"/>
                      <a:pt x="15081" y="15591"/>
                      <a:pt x="15081" y="15564"/>
                    </a:cubicBezTo>
                    <a:lnTo>
                      <a:pt x="16302" y="15564"/>
                    </a:lnTo>
                    <a:cubicBezTo>
                      <a:pt x="18608" y="15591"/>
                      <a:pt x="20940" y="15618"/>
                      <a:pt x="23273" y="15618"/>
                    </a:cubicBezTo>
                    <a:cubicBezTo>
                      <a:pt x="24276" y="15618"/>
                      <a:pt x="25307" y="15591"/>
                      <a:pt x="26311" y="15564"/>
                    </a:cubicBezTo>
                    <a:cubicBezTo>
                      <a:pt x="26636" y="15564"/>
                      <a:pt x="26935" y="15510"/>
                      <a:pt x="27233" y="15428"/>
                    </a:cubicBezTo>
                    <a:cubicBezTo>
                      <a:pt x="27911" y="15239"/>
                      <a:pt x="28264" y="14832"/>
                      <a:pt x="28264" y="14154"/>
                    </a:cubicBezTo>
                    <a:cubicBezTo>
                      <a:pt x="28264" y="13421"/>
                      <a:pt x="28182" y="12689"/>
                      <a:pt x="28155" y="11957"/>
                    </a:cubicBezTo>
                    <a:cubicBezTo>
                      <a:pt x="28101" y="10438"/>
                      <a:pt x="27857" y="8919"/>
                      <a:pt x="27396" y="7481"/>
                    </a:cubicBezTo>
                    <a:cubicBezTo>
                      <a:pt x="27070" y="6451"/>
                      <a:pt x="26745" y="5393"/>
                      <a:pt x="26284" y="4416"/>
                    </a:cubicBezTo>
                    <a:cubicBezTo>
                      <a:pt x="25850" y="3494"/>
                      <a:pt x="25226" y="2653"/>
                      <a:pt x="24683" y="1812"/>
                    </a:cubicBezTo>
                    <a:cubicBezTo>
                      <a:pt x="24466" y="1487"/>
                      <a:pt x="24114" y="1243"/>
                      <a:pt x="23734" y="1107"/>
                    </a:cubicBezTo>
                    <a:cubicBezTo>
                      <a:pt x="23246" y="985"/>
                      <a:pt x="22757" y="878"/>
                      <a:pt x="22258" y="878"/>
                    </a:cubicBezTo>
                    <a:cubicBezTo>
                      <a:pt x="22091" y="878"/>
                      <a:pt x="21923" y="890"/>
                      <a:pt x="21754" y="917"/>
                    </a:cubicBezTo>
                    <a:cubicBezTo>
                      <a:pt x="21401" y="971"/>
                      <a:pt x="21049" y="1026"/>
                      <a:pt x="20696" y="1080"/>
                    </a:cubicBezTo>
                    <a:cubicBezTo>
                      <a:pt x="20275" y="1170"/>
                      <a:pt x="19858" y="1216"/>
                      <a:pt x="19445" y="1216"/>
                    </a:cubicBezTo>
                    <a:cubicBezTo>
                      <a:pt x="18739" y="1216"/>
                      <a:pt x="18044" y="1082"/>
                      <a:pt x="17360" y="809"/>
                    </a:cubicBezTo>
                    <a:cubicBezTo>
                      <a:pt x="16926" y="646"/>
                      <a:pt x="16519" y="483"/>
                      <a:pt x="16085" y="321"/>
                    </a:cubicBezTo>
                    <a:cubicBezTo>
                      <a:pt x="15528" y="116"/>
                      <a:pt x="14957" y="1"/>
                      <a:pt x="14374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54"/>
              <p:cNvSpPr/>
              <p:nvPr/>
            </p:nvSpPr>
            <p:spPr>
              <a:xfrm>
                <a:off x="6346363" y="4609188"/>
                <a:ext cx="66455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26582" h="13880" extrusionOk="0">
                    <a:moveTo>
                      <a:pt x="13523" y="1"/>
                    </a:moveTo>
                    <a:cubicBezTo>
                      <a:pt x="13212" y="1"/>
                      <a:pt x="12899" y="34"/>
                      <a:pt x="12586" y="101"/>
                    </a:cubicBezTo>
                    <a:cubicBezTo>
                      <a:pt x="11826" y="263"/>
                      <a:pt x="11067" y="453"/>
                      <a:pt x="10307" y="643"/>
                    </a:cubicBezTo>
                    <a:cubicBezTo>
                      <a:pt x="9717" y="795"/>
                      <a:pt x="9128" y="881"/>
                      <a:pt x="8528" y="881"/>
                    </a:cubicBezTo>
                    <a:cubicBezTo>
                      <a:pt x="8273" y="881"/>
                      <a:pt x="8017" y="865"/>
                      <a:pt x="7758" y="833"/>
                    </a:cubicBezTo>
                    <a:cubicBezTo>
                      <a:pt x="7297" y="779"/>
                      <a:pt x="6835" y="643"/>
                      <a:pt x="6374" y="562"/>
                    </a:cubicBezTo>
                    <a:cubicBezTo>
                      <a:pt x="6000" y="515"/>
                      <a:pt x="5645" y="448"/>
                      <a:pt x="5276" y="448"/>
                    </a:cubicBezTo>
                    <a:cubicBezTo>
                      <a:pt x="5218" y="448"/>
                      <a:pt x="5159" y="450"/>
                      <a:pt x="5100" y="453"/>
                    </a:cubicBezTo>
                    <a:cubicBezTo>
                      <a:pt x="4313" y="480"/>
                      <a:pt x="3743" y="806"/>
                      <a:pt x="3337" y="1565"/>
                    </a:cubicBezTo>
                    <a:cubicBezTo>
                      <a:pt x="2686" y="2813"/>
                      <a:pt x="2116" y="4115"/>
                      <a:pt x="1628" y="5444"/>
                    </a:cubicBezTo>
                    <a:cubicBezTo>
                      <a:pt x="814" y="7668"/>
                      <a:pt x="244" y="9947"/>
                      <a:pt x="27" y="12279"/>
                    </a:cubicBezTo>
                    <a:cubicBezTo>
                      <a:pt x="0" y="12632"/>
                      <a:pt x="27" y="12984"/>
                      <a:pt x="27" y="13418"/>
                    </a:cubicBezTo>
                    <a:cubicBezTo>
                      <a:pt x="326" y="13446"/>
                      <a:pt x="516" y="13473"/>
                      <a:pt x="733" y="13473"/>
                    </a:cubicBezTo>
                    <a:cubicBezTo>
                      <a:pt x="1221" y="13500"/>
                      <a:pt x="1682" y="13500"/>
                      <a:pt x="2143" y="13527"/>
                    </a:cubicBezTo>
                    <a:cubicBezTo>
                      <a:pt x="3716" y="13608"/>
                      <a:pt x="5289" y="13690"/>
                      <a:pt x="6835" y="13744"/>
                    </a:cubicBezTo>
                    <a:cubicBezTo>
                      <a:pt x="8870" y="13798"/>
                      <a:pt x="10877" y="13852"/>
                      <a:pt x="12884" y="13852"/>
                    </a:cubicBezTo>
                    <a:cubicBezTo>
                      <a:pt x="17007" y="13880"/>
                      <a:pt x="21130" y="13880"/>
                      <a:pt x="25253" y="13880"/>
                    </a:cubicBezTo>
                    <a:cubicBezTo>
                      <a:pt x="25524" y="13880"/>
                      <a:pt x="25795" y="13852"/>
                      <a:pt x="26039" y="13798"/>
                    </a:cubicBezTo>
                    <a:cubicBezTo>
                      <a:pt x="26500" y="13690"/>
                      <a:pt x="26582" y="13581"/>
                      <a:pt x="26555" y="13120"/>
                    </a:cubicBezTo>
                    <a:cubicBezTo>
                      <a:pt x="26527" y="12469"/>
                      <a:pt x="26473" y="11845"/>
                      <a:pt x="26446" y="11194"/>
                    </a:cubicBezTo>
                    <a:cubicBezTo>
                      <a:pt x="26392" y="9648"/>
                      <a:pt x="26148" y="8129"/>
                      <a:pt x="25687" y="6665"/>
                    </a:cubicBezTo>
                    <a:cubicBezTo>
                      <a:pt x="25144" y="4929"/>
                      <a:pt x="24493" y="3274"/>
                      <a:pt x="23462" y="1755"/>
                    </a:cubicBezTo>
                    <a:cubicBezTo>
                      <a:pt x="23191" y="1403"/>
                      <a:pt x="22893" y="1104"/>
                      <a:pt x="22459" y="1023"/>
                    </a:cubicBezTo>
                    <a:cubicBezTo>
                      <a:pt x="22090" y="945"/>
                      <a:pt x="21720" y="881"/>
                      <a:pt x="21351" y="881"/>
                    </a:cubicBezTo>
                    <a:cubicBezTo>
                      <a:pt x="21205" y="881"/>
                      <a:pt x="21059" y="891"/>
                      <a:pt x="20913" y="914"/>
                    </a:cubicBezTo>
                    <a:cubicBezTo>
                      <a:pt x="20533" y="996"/>
                      <a:pt x="20153" y="1050"/>
                      <a:pt x="19774" y="1104"/>
                    </a:cubicBezTo>
                    <a:cubicBezTo>
                      <a:pt x="19404" y="1163"/>
                      <a:pt x="19034" y="1193"/>
                      <a:pt x="18665" y="1193"/>
                    </a:cubicBezTo>
                    <a:cubicBezTo>
                      <a:pt x="18007" y="1193"/>
                      <a:pt x="17352" y="1096"/>
                      <a:pt x="16709" y="887"/>
                    </a:cubicBezTo>
                    <a:cubicBezTo>
                      <a:pt x="16193" y="697"/>
                      <a:pt x="15705" y="535"/>
                      <a:pt x="15217" y="345"/>
                    </a:cubicBezTo>
                    <a:cubicBezTo>
                      <a:pt x="14670" y="116"/>
                      <a:pt x="14101" y="1"/>
                      <a:pt x="13523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54"/>
              <p:cNvSpPr/>
              <p:nvPr/>
            </p:nvSpPr>
            <p:spPr>
              <a:xfrm>
                <a:off x="6649463" y="4343588"/>
                <a:ext cx="111225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3919" extrusionOk="0">
                    <a:moveTo>
                      <a:pt x="2367" y="865"/>
                    </a:moveTo>
                    <a:cubicBezTo>
                      <a:pt x="2523" y="865"/>
                      <a:pt x="2680" y="940"/>
                      <a:pt x="2849" y="1096"/>
                    </a:cubicBezTo>
                    <a:cubicBezTo>
                      <a:pt x="3011" y="1258"/>
                      <a:pt x="3174" y="1448"/>
                      <a:pt x="3310" y="1638"/>
                    </a:cubicBezTo>
                    <a:cubicBezTo>
                      <a:pt x="3418" y="1747"/>
                      <a:pt x="3445" y="1909"/>
                      <a:pt x="3500" y="2072"/>
                    </a:cubicBezTo>
                    <a:cubicBezTo>
                      <a:pt x="3445" y="2235"/>
                      <a:pt x="3418" y="2370"/>
                      <a:pt x="3364" y="2479"/>
                    </a:cubicBezTo>
                    <a:cubicBezTo>
                      <a:pt x="3216" y="2774"/>
                      <a:pt x="2921" y="2922"/>
                      <a:pt x="2567" y="2922"/>
                    </a:cubicBezTo>
                    <a:cubicBezTo>
                      <a:pt x="2466" y="2922"/>
                      <a:pt x="2360" y="2910"/>
                      <a:pt x="2252" y="2886"/>
                    </a:cubicBezTo>
                    <a:cubicBezTo>
                      <a:pt x="1791" y="2777"/>
                      <a:pt x="1492" y="2425"/>
                      <a:pt x="1465" y="1991"/>
                    </a:cubicBezTo>
                    <a:cubicBezTo>
                      <a:pt x="1465" y="1638"/>
                      <a:pt x="1601" y="1367"/>
                      <a:pt x="1845" y="1123"/>
                    </a:cubicBezTo>
                    <a:cubicBezTo>
                      <a:pt x="2029" y="953"/>
                      <a:pt x="2198" y="865"/>
                      <a:pt x="2367" y="865"/>
                    </a:cubicBezTo>
                    <a:close/>
                    <a:moveTo>
                      <a:pt x="2317" y="0"/>
                    </a:moveTo>
                    <a:cubicBezTo>
                      <a:pt x="2179" y="0"/>
                      <a:pt x="2046" y="25"/>
                      <a:pt x="1926" y="65"/>
                    </a:cubicBezTo>
                    <a:cubicBezTo>
                      <a:pt x="950" y="336"/>
                      <a:pt x="1" y="1774"/>
                      <a:pt x="814" y="2994"/>
                    </a:cubicBezTo>
                    <a:cubicBezTo>
                      <a:pt x="1230" y="3618"/>
                      <a:pt x="1846" y="3918"/>
                      <a:pt x="2588" y="3918"/>
                    </a:cubicBezTo>
                    <a:cubicBezTo>
                      <a:pt x="2621" y="3918"/>
                      <a:pt x="2653" y="3918"/>
                      <a:pt x="2686" y="3917"/>
                    </a:cubicBezTo>
                    <a:cubicBezTo>
                      <a:pt x="3717" y="3835"/>
                      <a:pt x="4449" y="3076"/>
                      <a:pt x="4449" y="2099"/>
                    </a:cubicBezTo>
                    <a:cubicBezTo>
                      <a:pt x="4449" y="1177"/>
                      <a:pt x="3418" y="65"/>
                      <a:pt x="2469" y="11"/>
                    </a:cubicBezTo>
                    <a:cubicBezTo>
                      <a:pt x="2418" y="3"/>
                      <a:pt x="2367" y="0"/>
                      <a:pt x="2317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8" name="Google Shape;1048;p54"/>
            <p:cNvSpPr/>
            <p:nvPr/>
          </p:nvSpPr>
          <p:spPr>
            <a:xfrm>
              <a:off x="2209750" y="3109900"/>
              <a:ext cx="137000" cy="45250"/>
            </a:xfrm>
            <a:custGeom>
              <a:avLst/>
              <a:gdLst/>
              <a:ahLst/>
              <a:cxnLst/>
              <a:rect l="l" t="t" r="r" b="b"/>
              <a:pathLst>
                <a:path w="5480" h="1810" extrusionOk="0">
                  <a:moveTo>
                    <a:pt x="5037" y="1"/>
                  </a:moveTo>
                  <a:cubicBezTo>
                    <a:pt x="4978" y="1"/>
                    <a:pt x="4917" y="16"/>
                    <a:pt x="4856" y="47"/>
                  </a:cubicBezTo>
                  <a:cubicBezTo>
                    <a:pt x="4693" y="128"/>
                    <a:pt x="4530" y="236"/>
                    <a:pt x="4367" y="318"/>
                  </a:cubicBezTo>
                  <a:cubicBezTo>
                    <a:pt x="3790" y="650"/>
                    <a:pt x="3204" y="828"/>
                    <a:pt x="2615" y="828"/>
                  </a:cubicBezTo>
                  <a:cubicBezTo>
                    <a:pt x="2098" y="828"/>
                    <a:pt x="1578" y="691"/>
                    <a:pt x="1058" y="399"/>
                  </a:cubicBezTo>
                  <a:cubicBezTo>
                    <a:pt x="895" y="318"/>
                    <a:pt x="706" y="236"/>
                    <a:pt x="543" y="182"/>
                  </a:cubicBezTo>
                  <a:cubicBezTo>
                    <a:pt x="508" y="171"/>
                    <a:pt x="473" y="165"/>
                    <a:pt x="439" y="165"/>
                  </a:cubicBezTo>
                  <a:cubicBezTo>
                    <a:pt x="313" y="165"/>
                    <a:pt x="194" y="238"/>
                    <a:pt x="109" y="345"/>
                  </a:cubicBezTo>
                  <a:cubicBezTo>
                    <a:pt x="0" y="481"/>
                    <a:pt x="0" y="670"/>
                    <a:pt x="109" y="806"/>
                  </a:cubicBezTo>
                  <a:cubicBezTo>
                    <a:pt x="190" y="942"/>
                    <a:pt x="326" y="1050"/>
                    <a:pt x="434" y="1159"/>
                  </a:cubicBezTo>
                  <a:cubicBezTo>
                    <a:pt x="1085" y="1620"/>
                    <a:pt x="1818" y="1755"/>
                    <a:pt x="2550" y="1810"/>
                  </a:cubicBezTo>
                  <a:cubicBezTo>
                    <a:pt x="3418" y="1755"/>
                    <a:pt x="4205" y="1566"/>
                    <a:pt x="4910" y="1077"/>
                  </a:cubicBezTo>
                  <a:cubicBezTo>
                    <a:pt x="5072" y="969"/>
                    <a:pt x="5235" y="806"/>
                    <a:pt x="5371" y="643"/>
                  </a:cubicBezTo>
                  <a:cubicBezTo>
                    <a:pt x="5479" y="481"/>
                    <a:pt x="5452" y="236"/>
                    <a:pt x="5317" y="128"/>
                  </a:cubicBezTo>
                  <a:cubicBezTo>
                    <a:pt x="5232" y="43"/>
                    <a:pt x="5136" y="1"/>
                    <a:pt x="503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2204325" y="3050700"/>
              <a:ext cx="23750" cy="23150"/>
            </a:xfrm>
            <a:custGeom>
              <a:avLst/>
              <a:gdLst/>
              <a:ahLst/>
              <a:cxnLst/>
              <a:rect l="l" t="t" r="r" b="b"/>
              <a:pathLst>
                <a:path w="950" h="926" extrusionOk="0">
                  <a:moveTo>
                    <a:pt x="461" y="1"/>
                  </a:moveTo>
                  <a:cubicBezTo>
                    <a:pt x="217" y="28"/>
                    <a:pt x="27" y="218"/>
                    <a:pt x="0" y="462"/>
                  </a:cubicBezTo>
                  <a:cubicBezTo>
                    <a:pt x="0" y="718"/>
                    <a:pt x="218" y="925"/>
                    <a:pt x="470" y="925"/>
                  </a:cubicBezTo>
                  <a:cubicBezTo>
                    <a:pt x="485" y="925"/>
                    <a:pt x="500" y="924"/>
                    <a:pt x="516" y="923"/>
                  </a:cubicBezTo>
                  <a:cubicBezTo>
                    <a:pt x="760" y="896"/>
                    <a:pt x="950" y="652"/>
                    <a:pt x="923" y="435"/>
                  </a:cubicBezTo>
                  <a:cubicBezTo>
                    <a:pt x="923" y="163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2341975" y="3049300"/>
              <a:ext cx="21050" cy="21775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24" y="0"/>
                  </a:moveTo>
                  <a:cubicBezTo>
                    <a:pt x="218" y="0"/>
                    <a:pt x="0" y="206"/>
                    <a:pt x="0" y="436"/>
                  </a:cubicBezTo>
                  <a:cubicBezTo>
                    <a:pt x="0" y="653"/>
                    <a:pt x="217" y="870"/>
                    <a:pt x="462" y="870"/>
                  </a:cubicBezTo>
                  <a:cubicBezTo>
                    <a:pt x="679" y="843"/>
                    <a:pt x="841" y="653"/>
                    <a:pt x="841" y="436"/>
                  </a:cubicBezTo>
                  <a:cubicBezTo>
                    <a:pt x="841" y="219"/>
                    <a:pt x="651" y="29"/>
                    <a:pt x="462" y="2"/>
                  </a:cubicBezTo>
                  <a:cubicBezTo>
                    <a:pt x="449" y="1"/>
                    <a:pt x="437" y="0"/>
                    <a:pt x="424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2167025" y="2737400"/>
              <a:ext cx="92925" cy="90925"/>
            </a:xfrm>
            <a:custGeom>
              <a:avLst/>
              <a:gdLst/>
              <a:ahLst/>
              <a:cxnLst/>
              <a:rect l="l" t="t" r="r" b="b"/>
              <a:pathLst>
                <a:path w="3717" h="3637" extrusionOk="0">
                  <a:moveTo>
                    <a:pt x="1899" y="951"/>
                  </a:moveTo>
                  <a:cubicBezTo>
                    <a:pt x="2333" y="951"/>
                    <a:pt x="2767" y="1412"/>
                    <a:pt x="2767" y="1819"/>
                  </a:cubicBezTo>
                  <a:cubicBezTo>
                    <a:pt x="2767" y="2253"/>
                    <a:pt x="2360" y="2660"/>
                    <a:pt x="1872" y="2660"/>
                  </a:cubicBezTo>
                  <a:cubicBezTo>
                    <a:pt x="1853" y="2661"/>
                    <a:pt x="1834" y="2661"/>
                    <a:pt x="1816" y="2661"/>
                  </a:cubicBezTo>
                  <a:cubicBezTo>
                    <a:pt x="1357" y="2661"/>
                    <a:pt x="1031" y="2344"/>
                    <a:pt x="1031" y="1927"/>
                  </a:cubicBezTo>
                  <a:cubicBezTo>
                    <a:pt x="1031" y="1493"/>
                    <a:pt x="1519" y="951"/>
                    <a:pt x="1899" y="951"/>
                  </a:cubicBezTo>
                  <a:close/>
                  <a:moveTo>
                    <a:pt x="1835" y="1"/>
                  </a:moveTo>
                  <a:cubicBezTo>
                    <a:pt x="1820" y="1"/>
                    <a:pt x="1806" y="1"/>
                    <a:pt x="1791" y="1"/>
                  </a:cubicBezTo>
                  <a:cubicBezTo>
                    <a:pt x="977" y="29"/>
                    <a:pt x="1" y="1005"/>
                    <a:pt x="55" y="1927"/>
                  </a:cubicBezTo>
                  <a:cubicBezTo>
                    <a:pt x="108" y="2913"/>
                    <a:pt x="841" y="3637"/>
                    <a:pt x="1818" y="3637"/>
                  </a:cubicBezTo>
                  <a:cubicBezTo>
                    <a:pt x="1836" y="3637"/>
                    <a:pt x="1854" y="3636"/>
                    <a:pt x="1872" y="3636"/>
                  </a:cubicBezTo>
                  <a:cubicBezTo>
                    <a:pt x="2849" y="3609"/>
                    <a:pt x="3716" y="2768"/>
                    <a:pt x="3689" y="1819"/>
                  </a:cubicBezTo>
                  <a:cubicBezTo>
                    <a:pt x="3689" y="857"/>
                    <a:pt x="2795" y="1"/>
                    <a:pt x="183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2192800" y="2761150"/>
              <a:ext cx="43425" cy="42800"/>
            </a:xfrm>
            <a:custGeom>
              <a:avLst/>
              <a:gdLst/>
              <a:ahLst/>
              <a:cxnLst/>
              <a:rect l="l" t="t" r="r" b="b"/>
              <a:pathLst>
                <a:path w="1737" h="1712" extrusionOk="0">
                  <a:moveTo>
                    <a:pt x="868" y="1"/>
                  </a:moveTo>
                  <a:cubicBezTo>
                    <a:pt x="488" y="1"/>
                    <a:pt x="0" y="543"/>
                    <a:pt x="0" y="977"/>
                  </a:cubicBezTo>
                  <a:cubicBezTo>
                    <a:pt x="0" y="1394"/>
                    <a:pt x="326" y="1711"/>
                    <a:pt x="785" y="1711"/>
                  </a:cubicBezTo>
                  <a:cubicBezTo>
                    <a:pt x="803" y="1711"/>
                    <a:pt x="822" y="1711"/>
                    <a:pt x="841" y="1710"/>
                  </a:cubicBezTo>
                  <a:cubicBezTo>
                    <a:pt x="1329" y="1710"/>
                    <a:pt x="1736" y="1303"/>
                    <a:pt x="1736" y="869"/>
                  </a:cubicBezTo>
                  <a:cubicBezTo>
                    <a:pt x="1736" y="462"/>
                    <a:pt x="1302" y="1"/>
                    <a:pt x="86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2269475" y="2624575"/>
              <a:ext cx="50875" cy="51450"/>
            </a:xfrm>
            <a:custGeom>
              <a:avLst/>
              <a:gdLst/>
              <a:ahLst/>
              <a:cxnLst/>
              <a:rect l="l" t="t" r="r" b="b"/>
              <a:pathLst>
                <a:path w="2035" h="2058" extrusionOk="0">
                  <a:moveTo>
                    <a:pt x="902" y="1"/>
                  </a:moveTo>
                  <a:cubicBezTo>
                    <a:pt x="733" y="1"/>
                    <a:pt x="564" y="89"/>
                    <a:pt x="380" y="259"/>
                  </a:cubicBezTo>
                  <a:cubicBezTo>
                    <a:pt x="136" y="503"/>
                    <a:pt x="0" y="774"/>
                    <a:pt x="0" y="1127"/>
                  </a:cubicBezTo>
                  <a:cubicBezTo>
                    <a:pt x="27" y="1561"/>
                    <a:pt x="326" y="1913"/>
                    <a:pt x="787" y="2022"/>
                  </a:cubicBezTo>
                  <a:cubicBezTo>
                    <a:pt x="895" y="2046"/>
                    <a:pt x="1001" y="2058"/>
                    <a:pt x="1102" y="2058"/>
                  </a:cubicBezTo>
                  <a:cubicBezTo>
                    <a:pt x="1456" y="2058"/>
                    <a:pt x="1751" y="1910"/>
                    <a:pt x="1899" y="1615"/>
                  </a:cubicBezTo>
                  <a:cubicBezTo>
                    <a:pt x="1953" y="1506"/>
                    <a:pt x="1980" y="1371"/>
                    <a:pt x="2035" y="1208"/>
                  </a:cubicBezTo>
                  <a:cubicBezTo>
                    <a:pt x="1980" y="1045"/>
                    <a:pt x="1953" y="883"/>
                    <a:pt x="1845" y="774"/>
                  </a:cubicBezTo>
                  <a:cubicBezTo>
                    <a:pt x="1709" y="584"/>
                    <a:pt x="1546" y="394"/>
                    <a:pt x="1384" y="232"/>
                  </a:cubicBezTo>
                  <a:cubicBezTo>
                    <a:pt x="1215" y="76"/>
                    <a:pt x="1058" y="1"/>
                    <a:pt x="902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2215175" y="2519075"/>
              <a:ext cx="66475" cy="64525"/>
            </a:xfrm>
            <a:custGeom>
              <a:avLst/>
              <a:gdLst/>
              <a:ahLst/>
              <a:cxnLst/>
              <a:rect l="l" t="t" r="r" b="b"/>
              <a:pathLst>
                <a:path w="2659" h="2581" extrusionOk="0">
                  <a:moveTo>
                    <a:pt x="1418" y="946"/>
                  </a:moveTo>
                  <a:cubicBezTo>
                    <a:pt x="1433" y="946"/>
                    <a:pt x="1449" y="948"/>
                    <a:pt x="1465" y="950"/>
                  </a:cubicBezTo>
                  <a:cubicBezTo>
                    <a:pt x="1492" y="1004"/>
                    <a:pt x="1601" y="1085"/>
                    <a:pt x="1574" y="1140"/>
                  </a:cubicBezTo>
                  <a:cubicBezTo>
                    <a:pt x="1546" y="1275"/>
                    <a:pt x="1492" y="1384"/>
                    <a:pt x="1411" y="1492"/>
                  </a:cubicBezTo>
                  <a:cubicBezTo>
                    <a:pt x="1391" y="1532"/>
                    <a:pt x="1313" y="1557"/>
                    <a:pt x="1251" y="1557"/>
                  </a:cubicBezTo>
                  <a:cubicBezTo>
                    <a:pt x="1229" y="1557"/>
                    <a:pt x="1208" y="1554"/>
                    <a:pt x="1194" y="1547"/>
                  </a:cubicBezTo>
                  <a:cubicBezTo>
                    <a:pt x="1140" y="1519"/>
                    <a:pt x="1085" y="1384"/>
                    <a:pt x="1085" y="1302"/>
                  </a:cubicBezTo>
                  <a:cubicBezTo>
                    <a:pt x="1135" y="1079"/>
                    <a:pt x="1253" y="946"/>
                    <a:pt x="1418" y="946"/>
                  </a:cubicBezTo>
                  <a:close/>
                  <a:moveTo>
                    <a:pt x="1384" y="1"/>
                  </a:moveTo>
                  <a:cubicBezTo>
                    <a:pt x="1329" y="1"/>
                    <a:pt x="1248" y="1"/>
                    <a:pt x="1167" y="28"/>
                  </a:cubicBezTo>
                  <a:cubicBezTo>
                    <a:pt x="489" y="245"/>
                    <a:pt x="0" y="1113"/>
                    <a:pt x="190" y="1791"/>
                  </a:cubicBezTo>
                  <a:cubicBezTo>
                    <a:pt x="343" y="2286"/>
                    <a:pt x="763" y="2581"/>
                    <a:pt x="1215" y="2581"/>
                  </a:cubicBezTo>
                  <a:cubicBezTo>
                    <a:pt x="1407" y="2581"/>
                    <a:pt x="1605" y="2528"/>
                    <a:pt x="1790" y="2415"/>
                  </a:cubicBezTo>
                  <a:cubicBezTo>
                    <a:pt x="2224" y="2143"/>
                    <a:pt x="2496" y="1764"/>
                    <a:pt x="2550" y="1275"/>
                  </a:cubicBezTo>
                  <a:cubicBezTo>
                    <a:pt x="2658" y="624"/>
                    <a:pt x="2089" y="1"/>
                    <a:pt x="138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2242300" y="2542725"/>
              <a:ext cx="12900" cy="15300"/>
            </a:xfrm>
            <a:custGeom>
              <a:avLst/>
              <a:gdLst/>
              <a:ahLst/>
              <a:cxnLst/>
              <a:rect l="l" t="t" r="r" b="b"/>
              <a:pathLst>
                <a:path w="516" h="612" extrusionOk="0">
                  <a:moveTo>
                    <a:pt x="333" y="0"/>
                  </a:moveTo>
                  <a:cubicBezTo>
                    <a:pt x="168" y="0"/>
                    <a:pt x="50" y="133"/>
                    <a:pt x="0" y="356"/>
                  </a:cubicBezTo>
                  <a:cubicBezTo>
                    <a:pt x="0" y="438"/>
                    <a:pt x="55" y="573"/>
                    <a:pt x="109" y="601"/>
                  </a:cubicBezTo>
                  <a:cubicBezTo>
                    <a:pt x="123" y="608"/>
                    <a:pt x="144" y="611"/>
                    <a:pt x="166" y="611"/>
                  </a:cubicBezTo>
                  <a:cubicBezTo>
                    <a:pt x="228" y="611"/>
                    <a:pt x="306" y="586"/>
                    <a:pt x="326" y="546"/>
                  </a:cubicBezTo>
                  <a:cubicBezTo>
                    <a:pt x="407" y="438"/>
                    <a:pt x="461" y="329"/>
                    <a:pt x="489" y="194"/>
                  </a:cubicBezTo>
                  <a:cubicBezTo>
                    <a:pt x="516" y="139"/>
                    <a:pt x="407" y="58"/>
                    <a:pt x="380" y="4"/>
                  </a:cubicBezTo>
                  <a:cubicBezTo>
                    <a:pt x="364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54"/>
          <p:cNvGrpSpPr/>
          <p:nvPr/>
        </p:nvGrpSpPr>
        <p:grpSpPr>
          <a:xfrm>
            <a:off x="5185239" y="1021988"/>
            <a:ext cx="320453" cy="409255"/>
            <a:chOff x="5905475" y="2032050"/>
            <a:chExt cx="454350" cy="580175"/>
          </a:xfrm>
        </p:grpSpPr>
        <p:sp>
          <p:nvSpPr>
            <p:cNvPr id="1057" name="Google Shape;1057;p5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54"/>
          <p:cNvGrpSpPr/>
          <p:nvPr/>
        </p:nvGrpSpPr>
        <p:grpSpPr>
          <a:xfrm>
            <a:off x="7092548" y="3931999"/>
            <a:ext cx="173110" cy="216867"/>
            <a:chOff x="7249250" y="2312150"/>
            <a:chExt cx="433317" cy="542846"/>
          </a:xfrm>
        </p:grpSpPr>
        <p:sp>
          <p:nvSpPr>
            <p:cNvPr id="1064" name="Google Shape;1064;p54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063;p54">
            <a:extLst>
              <a:ext uri="{FF2B5EF4-FFF2-40B4-BE49-F238E27FC236}">
                <a16:creationId xmlns:a16="http://schemas.microsoft.com/office/drawing/2014/main" id="{EA64D032-E781-62EC-C58D-7927B2662A3A}"/>
              </a:ext>
            </a:extLst>
          </p:cNvPr>
          <p:cNvGrpSpPr/>
          <p:nvPr/>
        </p:nvGrpSpPr>
        <p:grpSpPr>
          <a:xfrm>
            <a:off x="858422" y="581944"/>
            <a:ext cx="173110" cy="216867"/>
            <a:chOff x="7249250" y="2312150"/>
            <a:chExt cx="433317" cy="542846"/>
          </a:xfrm>
        </p:grpSpPr>
        <p:sp>
          <p:nvSpPr>
            <p:cNvPr id="5" name="Google Shape;1064;p54">
              <a:extLst>
                <a:ext uri="{FF2B5EF4-FFF2-40B4-BE49-F238E27FC236}">
                  <a16:creationId xmlns:a16="http://schemas.microsoft.com/office/drawing/2014/main" id="{8FB82417-2FF8-0648-AFF6-96CC91900249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065;p54">
              <a:extLst>
                <a:ext uri="{FF2B5EF4-FFF2-40B4-BE49-F238E27FC236}">
                  <a16:creationId xmlns:a16="http://schemas.microsoft.com/office/drawing/2014/main" id="{5F935EBD-5162-8D7F-AA5A-B22A1FF89194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066;p54">
              <a:extLst>
                <a:ext uri="{FF2B5EF4-FFF2-40B4-BE49-F238E27FC236}">
                  <a16:creationId xmlns:a16="http://schemas.microsoft.com/office/drawing/2014/main" id="{6E9C7399-5622-2493-A81D-A945F07B5C78}"/>
                </a:ext>
              </a:extLst>
            </p:cNvPr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1063;p54">
            <a:extLst>
              <a:ext uri="{FF2B5EF4-FFF2-40B4-BE49-F238E27FC236}">
                <a16:creationId xmlns:a16="http://schemas.microsoft.com/office/drawing/2014/main" id="{79171E02-D15E-A4A1-FEC7-EAFB38A52104}"/>
              </a:ext>
            </a:extLst>
          </p:cNvPr>
          <p:cNvGrpSpPr/>
          <p:nvPr/>
        </p:nvGrpSpPr>
        <p:grpSpPr>
          <a:xfrm>
            <a:off x="771867" y="1667226"/>
            <a:ext cx="173110" cy="216867"/>
            <a:chOff x="7249250" y="2312150"/>
            <a:chExt cx="433317" cy="542846"/>
          </a:xfrm>
        </p:grpSpPr>
        <p:sp>
          <p:nvSpPr>
            <p:cNvPr id="9" name="Google Shape;1064;p54">
              <a:extLst>
                <a:ext uri="{FF2B5EF4-FFF2-40B4-BE49-F238E27FC236}">
                  <a16:creationId xmlns:a16="http://schemas.microsoft.com/office/drawing/2014/main" id="{C49BA4AE-D49A-86B4-A843-A3954B500C21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65;p54">
              <a:extLst>
                <a:ext uri="{FF2B5EF4-FFF2-40B4-BE49-F238E27FC236}">
                  <a16:creationId xmlns:a16="http://schemas.microsoft.com/office/drawing/2014/main" id="{1AE1FCA0-5338-DD6C-C623-61092EDC8A3B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66;p54">
              <a:extLst>
                <a:ext uri="{FF2B5EF4-FFF2-40B4-BE49-F238E27FC236}">
                  <a16:creationId xmlns:a16="http://schemas.microsoft.com/office/drawing/2014/main" id="{34624DF8-B480-1B31-ECF9-3D1C268DB72B}"/>
                </a:ext>
              </a:extLst>
            </p:cNvPr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039;p54">
            <a:extLst>
              <a:ext uri="{FF2B5EF4-FFF2-40B4-BE49-F238E27FC236}">
                <a16:creationId xmlns:a16="http://schemas.microsoft.com/office/drawing/2014/main" id="{E24F65FA-2644-3683-0FA7-3476C109889B}"/>
              </a:ext>
            </a:extLst>
          </p:cNvPr>
          <p:cNvGrpSpPr/>
          <p:nvPr/>
        </p:nvGrpSpPr>
        <p:grpSpPr>
          <a:xfrm rot="1450266">
            <a:off x="638744" y="3313085"/>
            <a:ext cx="827393" cy="1064034"/>
            <a:chOff x="1851363" y="2231288"/>
            <a:chExt cx="827338" cy="1063963"/>
          </a:xfrm>
        </p:grpSpPr>
        <p:grpSp>
          <p:nvGrpSpPr>
            <p:cNvPr id="13" name="Google Shape;1040;p54">
              <a:extLst>
                <a:ext uri="{FF2B5EF4-FFF2-40B4-BE49-F238E27FC236}">
                  <a16:creationId xmlns:a16="http://schemas.microsoft.com/office/drawing/2014/main" id="{04B2B935-D0F1-9CBE-7B36-FBEF4ED4DC73}"/>
                </a:ext>
              </a:extLst>
            </p:cNvPr>
            <p:cNvGrpSpPr/>
            <p:nvPr/>
          </p:nvGrpSpPr>
          <p:grpSpPr>
            <a:xfrm>
              <a:off x="1851363" y="2231288"/>
              <a:ext cx="827338" cy="1063963"/>
              <a:chOff x="6268388" y="3972938"/>
              <a:chExt cx="827338" cy="1063963"/>
            </a:xfrm>
          </p:grpSpPr>
          <p:sp>
            <p:nvSpPr>
              <p:cNvPr id="22" name="Google Shape;1041;p54">
                <a:extLst>
                  <a:ext uri="{FF2B5EF4-FFF2-40B4-BE49-F238E27FC236}">
                    <a16:creationId xmlns:a16="http://schemas.microsoft.com/office/drawing/2014/main" id="{A5D40EE1-1C91-B4DA-533D-D38CA4248F24}"/>
                  </a:ext>
                </a:extLst>
              </p:cNvPr>
              <p:cNvSpPr/>
              <p:nvPr/>
            </p:nvSpPr>
            <p:spPr>
              <a:xfrm>
                <a:off x="6273850" y="3972950"/>
                <a:ext cx="821875" cy="1063950"/>
              </a:xfrm>
              <a:custGeom>
                <a:avLst/>
                <a:gdLst/>
                <a:ahLst/>
                <a:cxnLst/>
                <a:rect l="l" t="t" r="r" b="b"/>
                <a:pathLst>
                  <a:path w="32875" h="42558" extrusionOk="0">
                    <a:moveTo>
                      <a:pt x="20208" y="977"/>
                    </a:moveTo>
                    <a:cubicBezTo>
                      <a:pt x="21211" y="977"/>
                      <a:pt x="21266" y="1086"/>
                      <a:pt x="21320" y="2089"/>
                    </a:cubicBezTo>
                    <a:cubicBezTo>
                      <a:pt x="21320" y="2415"/>
                      <a:pt x="21320" y="2740"/>
                      <a:pt x="21320" y="3093"/>
                    </a:cubicBezTo>
                    <a:cubicBezTo>
                      <a:pt x="21320" y="3147"/>
                      <a:pt x="21266" y="3201"/>
                      <a:pt x="21211" y="3337"/>
                    </a:cubicBezTo>
                    <a:cubicBezTo>
                      <a:pt x="19348" y="3353"/>
                      <a:pt x="17502" y="3368"/>
                      <a:pt x="15654" y="3368"/>
                    </a:cubicBezTo>
                    <a:cubicBezTo>
                      <a:pt x="14301" y="3368"/>
                      <a:pt x="12947" y="3360"/>
                      <a:pt x="11583" y="3337"/>
                    </a:cubicBezTo>
                    <a:cubicBezTo>
                      <a:pt x="11501" y="2659"/>
                      <a:pt x="11555" y="2008"/>
                      <a:pt x="11664" y="1384"/>
                    </a:cubicBezTo>
                    <a:cubicBezTo>
                      <a:pt x="11718" y="1167"/>
                      <a:pt x="11827" y="1058"/>
                      <a:pt x="12044" y="1031"/>
                    </a:cubicBezTo>
                    <a:cubicBezTo>
                      <a:pt x="12261" y="1004"/>
                      <a:pt x="12478" y="977"/>
                      <a:pt x="12695" y="977"/>
                    </a:cubicBezTo>
                    <a:close/>
                    <a:moveTo>
                      <a:pt x="16397" y="4266"/>
                    </a:moveTo>
                    <a:cubicBezTo>
                      <a:pt x="16729" y="4266"/>
                      <a:pt x="17062" y="4273"/>
                      <a:pt x="17387" y="4286"/>
                    </a:cubicBezTo>
                    <a:cubicBezTo>
                      <a:pt x="18065" y="4286"/>
                      <a:pt x="18716" y="4340"/>
                      <a:pt x="19394" y="4368"/>
                    </a:cubicBezTo>
                    <a:cubicBezTo>
                      <a:pt x="19448" y="4557"/>
                      <a:pt x="19503" y="4720"/>
                      <a:pt x="19503" y="4856"/>
                    </a:cubicBezTo>
                    <a:cubicBezTo>
                      <a:pt x="19801" y="7758"/>
                      <a:pt x="20289" y="10633"/>
                      <a:pt x="20696" y="13535"/>
                    </a:cubicBezTo>
                    <a:cubicBezTo>
                      <a:pt x="20805" y="14268"/>
                      <a:pt x="20913" y="14973"/>
                      <a:pt x="20994" y="15705"/>
                    </a:cubicBezTo>
                    <a:cubicBezTo>
                      <a:pt x="21022" y="16112"/>
                      <a:pt x="21211" y="16411"/>
                      <a:pt x="21483" y="16709"/>
                    </a:cubicBezTo>
                    <a:cubicBezTo>
                      <a:pt x="22758" y="18065"/>
                      <a:pt x="24032" y="19448"/>
                      <a:pt x="25253" y="20859"/>
                    </a:cubicBezTo>
                    <a:cubicBezTo>
                      <a:pt x="28671" y="24873"/>
                      <a:pt x="30651" y="29538"/>
                      <a:pt x="31519" y="34692"/>
                    </a:cubicBezTo>
                    <a:cubicBezTo>
                      <a:pt x="31817" y="36564"/>
                      <a:pt x="32007" y="38435"/>
                      <a:pt x="31953" y="40361"/>
                    </a:cubicBezTo>
                    <a:cubicBezTo>
                      <a:pt x="31953" y="40469"/>
                      <a:pt x="31953" y="40578"/>
                      <a:pt x="31953" y="40713"/>
                    </a:cubicBezTo>
                    <a:cubicBezTo>
                      <a:pt x="31925" y="40985"/>
                      <a:pt x="31817" y="41147"/>
                      <a:pt x="31546" y="41202"/>
                    </a:cubicBezTo>
                    <a:cubicBezTo>
                      <a:pt x="31356" y="41229"/>
                      <a:pt x="31166" y="41310"/>
                      <a:pt x="30976" y="41310"/>
                    </a:cubicBezTo>
                    <a:cubicBezTo>
                      <a:pt x="29023" y="41392"/>
                      <a:pt x="27043" y="41446"/>
                      <a:pt x="25090" y="41527"/>
                    </a:cubicBezTo>
                    <a:cubicBezTo>
                      <a:pt x="22405" y="41609"/>
                      <a:pt x="19720" y="41663"/>
                      <a:pt x="17034" y="41744"/>
                    </a:cubicBezTo>
                    <a:cubicBezTo>
                      <a:pt x="16546" y="41744"/>
                      <a:pt x="16058" y="41744"/>
                      <a:pt x="15543" y="41717"/>
                    </a:cubicBezTo>
                    <a:cubicBezTo>
                      <a:pt x="12667" y="41663"/>
                      <a:pt x="9765" y="41581"/>
                      <a:pt x="6863" y="41500"/>
                    </a:cubicBezTo>
                    <a:cubicBezTo>
                      <a:pt x="5154" y="41446"/>
                      <a:pt x="3418" y="41337"/>
                      <a:pt x="1682" y="41256"/>
                    </a:cubicBezTo>
                    <a:cubicBezTo>
                      <a:pt x="1492" y="41256"/>
                      <a:pt x="1330" y="41202"/>
                      <a:pt x="1058" y="41175"/>
                    </a:cubicBezTo>
                    <a:cubicBezTo>
                      <a:pt x="1031" y="40930"/>
                      <a:pt x="1004" y="40768"/>
                      <a:pt x="1004" y="40605"/>
                    </a:cubicBezTo>
                    <a:cubicBezTo>
                      <a:pt x="896" y="37404"/>
                      <a:pt x="1303" y="34258"/>
                      <a:pt x="2198" y="31193"/>
                    </a:cubicBezTo>
                    <a:cubicBezTo>
                      <a:pt x="2306" y="30868"/>
                      <a:pt x="2659" y="29783"/>
                      <a:pt x="2713" y="29593"/>
                    </a:cubicBezTo>
                    <a:cubicBezTo>
                      <a:pt x="3337" y="27694"/>
                      <a:pt x="4178" y="25850"/>
                      <a:pt x="5263" y="24141"/>
                    </a:cubicBezTo>
                    <a:cubicBezTo>
                      <a:pt x="6348" y="22432"/>
                      <a:pt x="7568" y="20859"/>
                      <a:pt x="8951" y="19367"/>
                    </a:cubicBezTo>
                    <a:cubicBezTo>
                      <a:pt x="9819" y="18418"/>
                      <a:pt x="10687" y="17468"/>
                      <a:pt x="11555" y="16546"/>
                    </a:cubicBezTo>
                    <a:cubicBezTo>
                      <a:pt x="11799" y="16302"/>
                      <a:pt x="11881" y="16031"/>
                      <a:pt x="11935" y="15732"/>
                    </a:cubicBezTo>
                    <a:cubicBezTo>
                      <a:pt x="12125" y="14295"/>
                      <a:pt x="12315" y="12857"/>
                      <a:pt x="12532" y="11420"/>
                    </a:cubicBezTo>
                    <a:cubicBezTo>
                      <a:pt x="12667" y="10335"/>
                      <a:pt x="12857" y="9223"/>
                      <a:pt x="12993" y="8111"/>
                    </a:cubicBezTo>
                    <a:cubicBezTo>
                      <a:pt x="13156" y="6971"/>
                      <a:pt x="13264" y="5805"/>
                      <a:pt x="13400" y="4666"/>
                    </a:cubicBezTo>
                    <a:cubicBezTo>
                      <a:pt x="13400" y="4585"/>
                      <a:pt x="13427" y="4530"/>
                      <a:pt x="13454" y="4422"/>
                    </a:cubicBezTo>
                    <a:cubicBezTo>
                      <a:pt x="14105" y="4259"/>
                      <a:pt x="14756" y="4313"/>
                      <a:pt x="15407" y="4286"/>
                    </a:cubicBezTo>
                    <a:cubicBezTo>
                      <a:pt x="15732" y="4273"/>
                      <a:pt x="16065" y="4266"/>
                      <a:pt x="16397" y="4266"/>
                    </a:cubicBezTo>
                    <a:close/>
                    <a:moveTo>
                      <a:pt x="13969" y="1"/>
                    </a:moveTo>
                    <a:cubicBezTo>
                      <a:pt x="13318" y="1"/>
                      <a:pt x="12695" y="55"/>
                      <a:pt x="12044" y="109"/>
                    </a:cubicBezTo>
                    <a:cubicBezTo>
                      <a:pt x="11257" y="191"/>
                      <a:pt x="11040" y="408"/>
                      <a:pt x="10877" y="1194"/>
                    </a:cubicBezTo>
                    <a:cubicBezTo>
                      <a:pt x="10687" y="2035"/>
                      <a:pt x="10769" y="2849"/>
                      <a:pt x="10769" y="3689"/>
                    </a:cubicBezTo>
                    <a:cubicBezTo>
                      <a:pt x="10769" y="3771"/>
                      <a:pt x="10796" y="3879"/>
                      <a:pt x="10823" y="3961"/>
                    </a:cubicBezTo>
                    <a:cubicBezTo>
                      <a:pt x="10904" y="4151"/>
                      <a:pt x="11040" y="4286"/>
                      <a:pt x="11257" y="4286"/>
                    </a:cubicBezTo>
                    <a:cubicBezTo>
                      <a:pt x="11352" y="4300"/>
                      <a:pt x="11447" y="4300"/>
                      <a:pt x="11542" y="4300"/>
                    </a:cubicBezTo>
                    <a:cubicBezTo>
                      <a:pt x="11637" y="4300"/>
                      <a:pt x="11732" y="4300"/>
                      <a:pt x="11827" y="4313"/>
                    </a:cubicBezTo>
                    <a:cubicBezTo>
                      <a:pt x="12016" y="4313"/>
                      <a:pt x="12233" y="4313"/>
                      <a:pt x="12505" y="4340"/>
                    </a:cubicBezTo>
                    <a:cubicBezTo>
                      <a:pt x="12478" y="4666"/>
                      <a:pt x="12478" y="4937"/>
                      <a:pt x="12450" y="5208"/>
                    </a:cubicBezTo>
                    <a:cubicBezTo>
                      <a:pt x="12342" y="5995"/>
                      <a:pt x="12261" y="6782"/>
                      <a:pt x="12152" y="7541"/>
                    </a:cubicBezTo>
                    <a:cubicBezTo>
                      <a:pt x="11772" y="10145"/>
                      <a:pt x="11393" y="12749"/>
                      <a:pt x="11040" y="15353"/>
                    </a:cubicBezTo>
                    <a:cubicBezTo>
                      <a:pt x="11013" y="15624"/>
                      <a:pt x="10904" y="15841"/>
                      <a:pt x="10715" y="16058"/>
                    </a:cubicBezTo>
                    <a:cubicBezTo>
                      <a:pt x="9982" y="16817"/>
                      <a:pt x="9250" y="17604"/>
                      <a:pt x="8545" y="18391"/>
                    </a:cubicBezTo>
                    <a:cubicBezTo>
                      <a:pt x="7812" y="19231"/>
                      <a:pt x="7080" y="20072"/>
                      <a:pt x="6375" y="20940"/>
                    </a:cubicBezTo>
                    <a:cubicBezTo>
                      <a:pt x="4395" y="23436"/>
                      <a:pt x="2876" y="26175"/>
                      <a:pt x="1872" y="29186"/>
                    </a:cubicBezTo>
                    <a:cubicBezTo>
                      <a:pt x="1113" y="31437"/>
                      <a:pt x="570" y="33743"/>
                      <a:pt x="272" y="36102"/>
                    </a:cubicBezTo>
                    <a:cubicBezTo>
                      <a:pt x="82" y="37540"/>
                      <a:pt x="1" y="38978"/>
                      <a:pt x="82" y="40442"/>
                    </a:cubicBezTo>
                    <a:cubicBezTo>
                      <a:pt x="109" y="40768"/>
                      <a:pt x="136" y="41093"/>
                      <a:pt x="218" y="41419"/>
                    </a:cubicBezTo>
                    <a:cubicBezTo>
                      <a:pt x="326" y="41961"/>
                      <a:pt x="597" y="42205"/>
                      <a:pt x="1140" y="42232"/>
                    </a:cubicBezTo>
                    <a:lnTo>
                      <a:pt x="2008" y="42232"/>
                    </a:lnTo>
                    <a:cubicBezTo>
                      <a:pt x="4205" y="42314"/>
                      <a:pt x="6402" y="42422"/>
                      <a:pt x="8599" y="42477"/>
                    </a:cubicBezTo>
                    <a:cubicBezTo>
                      <a:pt x="11257" y="42531"/>
                      <a:pt x="13915" y="42558"/>
                      <a:pt x="16573" y="42558"/>
                    </a:cubicBezTo>
                    <a:cubicBezTo>
                      <a:pt x="18987" y="42558"/>
                      <a:pt x="21401" y="42558"/>
                      <a:pt x="23815" y="42504"/>
                    </a:cubicBezTo>
                    <a:cubicBezTo>
                      <a:pt x="26419" y="42449"/>
                      <a:pt x="29023" y="42314"/>
                      <a:pt x="31627" y="42232"/>
                    </a:cubicBezTo>
                    <a:cubicBezTo>
                      <a:pt x="32332" y="42205"/>
                      <a:pt x="32658" y="41961"/>
                      <a:pt x="32739" y="41283"/>
                    </a:cubicBezTo>
                    <a:cubicBezTo>
                      <a:pt x="32793" y="40659"/>
                      <a:pt x="32848" y="40035"/>
                      <a:pt x="32875" y="39439"/>
                    </a:cubicBezTo>
                    <a:cubicBezTo>
                      <a:pt x="32875" y="37648"/>
                      <a:pt x="32631" y="35885"/>
                      <a:pt x="32332" y="34122"/>
                    </a:cubicBezTo>
                    <a:cubicBezTo>
                      <a:pt x="31410" y="28996"/>
                      <a:pt x="29403" y="24331"/>
                      <a:pt x="26012" y="20316"/>
                    </a:cubicBezTo>
                    <a:cubicBezTo>
                      <a:pt x="24819" y="18906"/>
                      <a:pt x="23544" y="17523"/>
                      <a:pt x="22269" y="16139"/>
                    </a:cubicBezTo>
                    <a:cubicBezTo>
                      <a:pt x="22052" y="15895"/>
                      <a:pt x="21890" y="15678"/>
                      <a:pt x="21890" y="15353"/>
                    </a:cubicBezTo>
                    <a:cubicBezTo>
                      <a:pt x="21862" y="14973"/>
                      <a:pt x="21808" y="14593"/>
                      <a:pt x="21754" y="14214"/>
                    </a:cubicBezTo>
                    <a:cubicBezTo>
                      <a:pt x="21347" y="11447"/>
                      <a:pt x="20940" y="8680"/>
                      <a:pt x="20561" y="5914"/>
                    </a:cubicBezTo>
                    <a:cubicBezTo>
                      <a:pt x="20479" y="5398"/>
                      <a:pt x="20371" y="4910"/>
                      <a:pt x="20425" y="4368"/>
                    </a:cubicBezTo>
                    <a:cubicBezTo>
                      <a:pt x="20561" y="4306"/>
                      <a:pt x="20696" y="4289"/>
                      <a:pt x="20829" y="4289"/>
                    </a:cubicBezTo>
                    <a:cubicBezTo>
                      <a:pt x="20989" y="4289"/>
                      <a:pt x="21145" y="4313"/>
                      <a:pt x="21293" y="4313"/>
                    </a:cubicBezTo>
                    <a:cubicBezTo>
                      <a:pt x="21890" y="4286"/>
                      <a:pt x="22161" y="4069"/>
                      <a:pt x="22161" y="3445"/>
                    </a:cubicBezTo>
                    <a:cubicBezTo>
                      <a:pt x="22188" y="2822"/>
                      <a:pt x="22134" y="2171"/>
                      <a:pt x="22107" y="1547"/>
                    </a:cubicBezTo>
                    <a:cubicBezTo>
                      <a:pt x="22079" y="1303"/>
                      <a:pt x="22025" y="1086"/>
                      <a:pt x="21944" y="841"/>
                    </a:cubicBezTo>
                    <a:cubicBezTo>
                      <a:pt x="21862" y="489"/>
                      <a:pt x="21645" y="272"/>
                      <a:pt x="21266" y="191"/>
                    </a:cubicBezTo>
                    <a:cubicBezTo>
                      <a:pt x="20967" y="136"/>
                      <a:pt x="20669" y="82"/>
                      <a:pt x="20371" y="82"/>
                    </a:cubicBezTo>
                    <a:cubicBezTo>
                      <a:pt x="18228" y="55"/>
                      <a:pt x="16085" y="1"/>
                      <a:pt x="13969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42;p54">
                <a:extLst>
                  <a:ext uri="{FF2B5EF4-FFF2-40B4-BE49-F238E27FC236}">
                    <a16:creationId xmlns:a16="http://schemas.microsoft.com/office/drawing/2014/main" id="{56E7744E-CFDA-5843-9349-B693D9C2E19D}"/>
                  </a:ext>
                </a:extLst>
              </p:cNvPr>
              <p:cNvSpPr/>
              <p:nvPr/>
            </p:nvSpPr>
            <p:spPr>
              <a:xfrm>
                <a:off x="6268388" y="3972938"/>
                <a:ext cx="821200" cy="1063950"/>
              </a:xfrm>
              <a:custGeom>
                <a:avLst/>
                <a:gdLst/>
                <a:ahLst/>
                <a:cxnLst/>
                <a:rect l="l" t="t" r="r" b="b"/>
                <a:pathLst>
                  <a:path w="32848" h="42558" extrusionOk="0">
                    <a:moveTo>
                      <a:pt x="17678" y="964"/>
                    </a:moveTo>
                    <a:cubicBezTo>
                      <a:pt x="18514" y="964"/>
                      <a:pt x="19348" y="967"/>
                      <a:pt x="20180" y="976"/>
                    </a:cubicBezTo>
                    <a:cubicBezTo>
                      <a:pt x="21184" y="976"/>
                      <a:pt x="21265" y="1058"/>
                      <a:pt x="21292" y="2089"/>
                    </a:cubicBezTo>
                    <a:cubicBezTo>
                      <a:pt x="21319" y="2414"/>
                      <a:pt x="21292" y="2740"/>
                      <a:pt x="21292" y="3065"/>
                    </a:cubicBezTo>
                    <a:cubicBezTo>
                      <a:pt x="21292" y="3146"/>
                      <a:pt x="21238" y="3201"/>
                      <a:pt x="21184" y="3336"/>
                    </a:cubicBezTo>
                    <a:cubicBezTo>
                      <a:pt x="19583" y="3350"/>
                      <a:pt x="17983" y="3357"/>
                      <a:pt x="16383" y="3357"/>
                    </a:cubicBezTo>
                    <a:cubicBezTo>
                      <a:pt x="14783" y="3357"/>
                      <a:pt x="13182" y="3350"/>
                      <a:pt x="11582" y="3336"/>
                    </a:cubicBezTo>
                    <a:cubicBezTo>
                      <a:pt x="11501" y="2631"/>
                      <a:pt x="11528" y="2007"/>
                      <a:pt x="11663" y="1383"/>
                    </a:cubicBezTo>
                    <a:cubicBezTo>
                      <a:pt x="11690" y="1166"/>
                      <a:pt x="11826" y="1058"/>
                      <a:pt x="12016" y="1031"/>
                    </a:cubicBezTo>
                    <a:cubicBezTo>
                      <a:pt x="12233" y="1004"/>
                      <a:pt x="12450" y="976"/>
                      <a:pt x="12667" y="976"/>
                    </a:cubicBezTo>
                    <a:cubicBezTo>
                      <a:pt x="14330" y="976"/>
                      <a:pt x="16006" y="964"/>
                      <a:pt x="17678" y="964"/>
                    </a:cubicBezTo>
                    <a:close/>
                    <a:moveTo>
                      <a:pt x="16383" y="4265"/>
                    </a:moveTo>
                    <a:cubicBezTo>
                      <a:pt x="16715" y="4265"/>
                      <a:pt x="17047" y="4272"/>
                      <a:pt x="17386" y="4286"/>
                    </a:cubicBezTo>
                    <a:cubicBezTo>
                      <a:pt x="18037" y="4286"/>
                      <a:pt x="18688" y="4313"/>
                      <a:pt x="19394" y="4340"/>
                    </a:cubicBezTo>
                    <a:cubicBezTo>
                      <a:pt x="19421" y="4557"/>
                      <a:pt x="19475" y="4692"/>
                      <a:pt x="19502" y="4855"/>
                    </a:cubicBezTo>
                    <a:cubicBezTo>
                      <a:pt x="19773" y="7757"/>
                      <a:pt x="20262" y="10633"/>
                      <a:pt x="20668" y="13508"/>
                    </a:cubicBezTo>
                    <a:cubicBezTo>
                      <a:pt x="20777" y="14240"/>
                      <a:pt x="20885" y="14972"/>
                      <a:pt x="20967" y="15705"/>
                    </a:cubicBezTo>
                    <a:cubicBezTo>
                      <a:pt x="21021" y="16112"/>
                      <a:pt x="21211" y="16383"/>
                      <a:pt x="21455" y="16681"/>
                    </a:cubicBezTo>
                    <a:cubicBezTo>
                      <a:pt x="22730" y="18064"/>
                      <a:pt x="24032" y="19421"/>
                      <a:pt x="25225" y="20858"/>
                    </a:cubicBezTo>
                    <a:cubicBezTo>
                      <a:pt x="28643" y="24845"/>
                      <a:pt x="30623" y="29511"/>
                      <a:pt x="31491" y="34664"/>
                    </a:cubicBezTo>
                    <a:cubicBezTo>
                      <a:pt x="31789" y="36536"/>
                      <a:pt x="31979" y="38434"/>
                      <a:pt x="31925" y="40333"/>
                    </a:cubicBezTo>
                    <a:cubicBezTo>
                      <a:pt x="31925" y="40469"/>
                      <a:pt x="31925" y="40577"/>
                      <a:pt x="31925" y="40686"/>
                    </a:cubicBezTo>
                    <a:cubicBezTo>
                      <a:pt x="31898" y="40957"/>
                      <a:pt x="31789" y="41147"/>
                      <a:pt x="31518" y="41201"/>
                    </a:cubicBezTo>
                    <a:cubicBezTo>
                      <a:pt x="31328" y="41228"/>
                      <a:pt x="31138" y="41282"/>
                      <a:pt x="30948" y="41310"/>
                    </a:cubicBezTo>
                    <a:cubicBezTo>
                      <a:pt x="28995" y="41364"/>
                      <a:pt x="27015" y="41445"/>
                      <a:pt x="25062" y="41499"/>
                    </a:cubicBezTo>
                    <a:cubicBezTo>
                      <a:pt x="22377" y="41581"/>
                      <a:pt x="19692" y="41662"/>
                      <a:pt x="17034" y="41716"/>
                    </a:cubicBezTo>
                    <a:cubicBezTo>
                      <a:pt x="16862" y="41725"/>
                      <a:pt x="16693" y="41728"/>
                      <a:pt x="16526" y="41728"/>
                    </a:cubicBezTo>
                    <a:cubicBezTo>
                      <a:pt x="16193" y="41728"/>
                      <a:pt x="15867" y="41716"/>
                      <a:pt x="15542" y="41716"/>
                    </a:cubicBezTo>
                    <a:cubicBezTo>
                      <a:pt x="12640" y="41635"/>
                      <a:pt x="9737" y="41581"/>
                      <a:pt x="6862" y="41499"/>
                    </a:cubicBezTo>
                    <a:cubicBezTo>
                      <a:pt x="5126" y="41445"/>
                      <a:pt x="3391" y="41337"/>
                      <a:pt x="1655" y="41255"/>
                    </a:cubicBezTo>
                    <a:cubicBezTo>
                      <a:pt x="1492" y="41255"/>
                      <a:pt x="1302" y="41201"/>
                      <a:pt x="1058" y="41174"/>
                    </a:cubicBezTo>
                    <a:cubicBezTo>
                      <a:pt x="1004" y="40930"/>
                      <a:pt x="976" y="40767"/>
                      <a:pt x="976" y="40604"/>
                    </a:cubicBezTo>
                    <a:cubicBezTo>
                      <a:pt x="868" y="37404"/>
                      <a:pt x="1275" y="34257"/>
                      <a:pt x="2170" y="31192"/>
                    </a:cubicBezTo>
                    <a:cubicBezTo>
                      <a:pt x="2278" y="30840"/>
                      <a:pt x="2631" y="29755"/>
                      <a:pt x="2685" y="29592"/>
                    </a:cubicBezTo>
                    <a:cubicBezTo>
                      <a:pt x="3309" y="27666"/>
                      <a:pt x="4150" y="25849"/>
                      <a:pt x="5235" y="24140"/>
                    </a:cubicBezTo>
                    <a:cubicBezTo>
                      <a:pt x="6320" y="22431"/>
                      <a:pt x="7540" y="20831"/>
                      <a:pt x="8924" y="19339"/>
                    </a:cubicBezTo>
                    <a:cubicBezTo>
                      <a:pt x="9792" y="18417"/>
                      <a:pt x="10660" y="17468"/>
                      <a:pt x="11528" y="16546"/>
                    </a:cubicBezTo>
                    <a:cubicBezTo>
                      <a:pt x="11772" y="16301"/>
                      <a:pt x="11853" y="16030"/>
                      <a:pt x="11907" y="15705"/>
                    </a:cubicBezTo>
                    <a:cubicBezTo>
                      <a:pt x="12097" y="14294"/>
                      <a:pt x="12287" y="12857"/>
                      <a:pt x="12504" y="11419"/>
                    </a:cubicBezTo>
                    <a:cubicBezTo>
                      <a:pt x="12667" y="10307"/>
                      <a:pt x="12830" y="9222"/>
                      <a:pt x="12965" y="8110"/>
                    </a:cubicBezTo>
                    <a:cubicBezTo>
                      <a:pt x="13128" y="6971"/>
                      <a:pt x="13236" y="5804"/>
                      <a:pt x="13372" y="4665"/>
                    </a:cubicBezTo>
                    <a:cubicBezTo>
                      <a:pt x="13372" y="4584"/>
                      <a:pt x="13399" y="4530"/>
                      <a:pt x="13426" y="4394"/>
                    </a:cubicBezTo>
                    <a:cubicBezTo>
                      <a:pt x="13790" y="4303"/>
                      <a:pt x="14154" y="4288"/>
                      <a:pt x="14518" y="4288"/>
                    </a:cubicBezTo>
                    <a:cubicBezTo>
                      <a:pt x="14692" y="4288"/>
                      <a:pt x="14865" y="4292"/>
                      <a:pt x="15039" y="4292"/>
                    </a:cubicBezTo>
                    <a:cubicBezTo>
                      <a:pt x="15152" y="4292"/>
                      <a:pt x="15266" y="4290"/>
                      <a:pt x="15379" y="4286"/>
                    </a:cubicBezTo>
                    <a:cubicBezTo>
                      <a:pt x="15718" y="4272"/>
                      <a:pt x="16051" y="4265"/>
                      <a:pt x="16383" y="4265"/>
                    </a:cubicBezTo>
                    <a:close/>
                    <a:moveTo>
                      <a:pt x="13942" y="0"/>
                    </a:moveTo>
                    <a:cubicBezTo>
                      <a:pt x="13318" y="0"/>
                      <a:pt x="12667" y="27"/>
                      <a:pt x="12016" y="108"/>
                    </a:cubicBezTo>
                    <a:cubicBezTo>
                      <a:pt x="11229" y="190"/>
                      <a:pt x="11012" y="407"/>
                      <a:pt x="10850" y="1193"/>
                    </a:cubicBezTo>
                    <a:cubicBezTo>
                      <a:pt x="10660" y="2007"/>
                      <a:pt x="10741" y="2848"/>
                      <a:pt x="10741" y="3689"/>
                    </a:cubicBezTo>
                    <a:cubicBezTo>
                      <a:pt x="10741" y="3770"/>
                      <a:pt x="10768" y="3852"/>
                      <a:pt x="10822" y="3960"/>
                    </a:cubicBezTo>
                    <a:cubicBezTo>
                      <a:pt x="10877" y="4150"/>
                      <a:pt x="11012" y="4286"/>
                      <a:pt x="11229" y="4286"/>
                    </a:cubicBezTo>
                    <a:lnTo>
                      <a:pt x="11799" y="4286"/>
                    </a:lnTo>
                    <a:cubicBezTo>
                      <a:pt x="12016" y="4313"/>
                      <a:pt x="12206" y="4313"/>
                      <a:pt x="12477" y="4313"/>
                    </a:cubicBezTo>
                    <a:cubicBezTo>
                      <a:pt x="12450" y="4665"/>
                      <a:pt x="12450" y="4937"/>
                      <a:pt x="12423" y="5208"/>
                    </a:cubicBezTo>
                    <a:cubicBezTo>
                      <a:pt x="12341" y="5994"/>
                      <a:pt x="12233" y="6754"/>
                      <a:pt x="12124" y="7540"/>
                    </a:cubicBezTo>
                    <a:cubicBezTo>
                      <a:pt x="11745" y="10144"/>
                      <a:pt x="11392" y="12748"/>
                      <a:pt x="11012" y="15352"/>
                    </a:cubicBezTo>
                    <a:cubicBezTo>
                      <a:pt x="10985" y="15623"/>
                      <a:pt x="10877" y="15840"/>
                      <a:pt x="10687" y="16030"/>
                    </a:cubicBezTo>
                    <a:cubicBezTo>
                      <a:pt x="9954" y="16817"/>
                      <a:pt x="9222" y="17603"/>
                      <a:pt x="8517" y="18390"/>
                    </a:cubicBezTo>
                    <a:cubicBezTo>
                      <a:pt x="7785" y="19231"/>
                      <a:pt x="7052" y="20072"/>
                      <a:pt x="6347" y="20940"/>
                    </a:cubicBezTo>
                    <a:cubicBezTo>
                      <a:pt x="4394" y="23435"/>
                      <a:pt x="2848" y="26174"/>
                      <a:pt x="1844" y="29185"/>
                    </a:cubicBezTo>
                    <a:cubicBezTo>
                      <a:pt x="1085" y="31436"/>
                      <a:pt x="542" y="33742"/>
                      <a:pt x="244" y="36102"/>
                    </a:cubicBezTo>
                    <a:cubicBezTo>
                      <a:pt x="81" y="37539"/>
                      <a:pt x="0" y="38977"/>
                      <a:pt x="81" y="40442"/>
                    </a:cubicBezTo>
                    <a:cubicBezTo>
                      <a:pt x="81" y="40767"/>
                      <a:pt x="136" y="41093"/>
                      <a:pt x="190" y="41418"/>
                    </a:cubicBezTo>
                    <a:cubicBezTo>
                      <a:pt x="298" y="41961"/>
                      <a:pt x="597" y="42178"/>
                      <a:pt x="1112" y="42205"/>
                    </a:cubicBezTo>
                    <a:cubicBezTo>
                      <a:pt x="1410" y="42232"/>
                      <a:pt x="1682" y="42232"/>
                      <a:pt x="1980" y="42232"/>
                    </a:cubicBezTo>
                    <a:cubicBezTo>
                      <a:pt x="4177" y="42313"/>
                      <a:pt x="6374" y="42422"/>
                      <a:pt x="8571" y="42476"/>
                    </a:cubicBezTo>
                    <a:cubicBezTo>
                      <a:pt x="11229" y="42530"/>
                      <a:pt x="13887" y="42557"/>
                      <a:pt x="16546" y="42557"/>
                    </a:cubicBezTo>
                    <a:cubicBezTo>
                      <a:pt x="18960" y="42557"/>
                      <a:pt x="21374" y="42557"/>
                      <a:pt x="23815" y="42503"/>
                    </a:cubicBezTo>
                    <a:cubicBezTo>
                      <a:pt x="26419" y="42449"/>
                      <a:pt x="29023" y="42313"/>
                      <a:pt x="31626" y="42232"/>
                    </a:cubicBezTo>
                    <a:cubicBezTo>
                      <a:pt x="32332" y="42205"/>
                      <a:pt x="32630" y="41961"/>
                      <a:pt x="32711" y="41255"/>
                    </a:cubicBezTo>
                    <a:cubicBezTo>
                      <a:pt x="32766" y="40659"/>
                      <a:pt x="32847" y="40035"/>
                      <a:pt x="32847" y="39411"/>
                    </a:cubicBezTo>
                    <a:cubicBezTo>
                      <a:pt x="32847" y="37648"/>
                      <a:pt x="32630" y="35885"/>
                      <a:pt x="32305" y="34122"/>
                    </a:cubicBezTo>
                    <a:cubicBezTo>
                      <a:pt x="31382" y="28995"/>
                      <a:pt x="29402" y="24330"/>
                      <a:pt x="26012" y="20316"/>
                    </a:cubicBezTo>
                    <a:cubicBezTo>
                      <a:pt x="24791" y="18878"/>
                      <a:pt x="23516" y="17522"/>
                      <a:pt x="22269" y="16139"/>
                    </a:cubicBezTo>
                    <a:cubicBezTo>
                      <a:pt x="22052" y="15895"/>
                      <a:pt x="21889" y="15678"/>
                      <a:pt x="21862" y="15352"/>
                    </a:cubicBezTo>
                    <a:cubicBezTo>
                      <a:pt x="21835" y="14972"/>
                      <a:pt x="21780" y="14593"/>
                      <a:pt x="21726" y="14213"/>
                    </a:cubicBezTo>
                    <a:cubicBezTo>
                      <a:pt x="21319" y="11446"/>
                      <a:pt x="20913" y="8680"/>
                      <a:pt x="20533" y="5913"/>
                    </a:cubicBezTo>
                    <a:cubicBezTo>
                      <a:pt x="20451" y="5398"/>
                      <a:pt x="20370" y="4882"/>
                      <a:pt x="20397" y="4367"/>
                    </a:cubicBezTo>
                    <a:cubicBezTo>
                      <a:pt x="20533" y="4305"/>
                      <a:pt x="20668" y="4288"/>
                      <a:pt x="20801" y="4288"/>
                    </a:cubicBezTo>
                    <a:cubicBezTo>
                      <a:pt x="20961" y="4288"/>
                      <a:pt x="21117" y="4313"/>
                      <a:pt x="21265" y="4313"/>
                    </a:cubicBezTo>
                    <a:cubicBezTo>
                      <a:pt x="21889" y="4286"/>
                      <a:pt x="22133" y="4069"/>
                      <a:pt x="22160" y="3445"/>
                    </a:cubicBezTo>
                    <a:cubicBezTo>
                      <a:pt x="22160" y="2821"/>
                      <a:pt x="22106" y="2170"/>
                      <a:pt x="22079" y="1546"/>
                    </a:cubicBezTo>
                    <a:cubicBezTo>
                      <a:pt x="22052" y="1302"/>
                      <a:pt x="21997" y="1058"/>
                      <a:pt x="21943" y="841"/>
                    </a:cubicBezTo>
                    <a:cubicBezTo>
                      <a:pt x="21835" y="488"/>
                      <a:pt x="21618" y="271"/>
                      <a:pt x="21265" y="190"/>
                    </a:cubicBezTo>
                    <a:cubicBezTo>
                      <a:pt x="20940" y="136"/>
                      <a:pt x="20641" y="81"/>
                      <a:pt x="20343" y="81"/>
                    </a:cubicBezTo>
                    <a:cubicBezTo>
                      <a:pt x="18200" y="27"/>
                      <a:pt x="16084" y="0"/>
                      <a:pt x="139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043;p54">
                <a:extLst>
                  <a:ext uri="{FF2B5EF4-FFF2-40B4-BE49-F238E27FC236}">
                    <a16:creationId xmlns:a16="http://schemas.microsoft.com/office/drawing/2014/main" id="{A956F389-D7CD-CC18-ACDA-7569BB7ED72D}"/>
                  </a:ext>
                </a:extLst>
              </p:cNvPr>
              <p:cNvSpPr/>
              <p:nvPr/>
            </p:nvSpPr>
            <p:spPr>
              <a:xfrm>
                <a:off x="6290063" y="4079563"/>
                <a:ext cx="777825" cy="936600"/>
              </a:xfrm>
              <a:custGeom>
                <a:avLst/>
                <a:gdLst/>
                <a:ahLst/>
                <a:cxnLst/>
                <a:rect l="l" t="t" r="r" b="b"/>
                <a:pathLst>
                  <a:path w="31113" h="37464" extrusionOk="0">
                    <a:moveTo>
                      <a:pt x="15516" y="0"/>
                    </a:moveTo>
                    <a:cubicBezTo>
                      <a:pt x="15184" y="0"/>
                      <a:pt x="14851" y="7"/>
                      <a:pt x="14512" y="21"/>
                    </a:cubicBezTo>
                    <a:cubicBezTo>
                      <a:pt x="14399" y="25"/>
                      <a:pt x="14285" y="27"/>
                      <a:pt x="14172" y="27"/>
                    </a:cubicBezTo>
                    <a:cubicBezTo>
                      <a:pt x="13998" y="27"/>
                      <a:pt x="13825" y="23"/>
                      <a:pt x="13651" y="23"/>
                    </a:cubicBezTo>
                    <a:cubicBezTo>
                      <a:pt x="13287" y="23"/>
                      <a:pt x="12923" y="38"/>
                      <a:pt x="12559" y="129"/>
                    </a:cubicBezTo>
                    <a:cubicBezTo>
                      <a:pt x="12532" y="265"/>
                      <a:pt x="12505" y="319"/>
                      <a:pt x="12505" y="400"/>
                    </a:cubicBezTo>
                    <a:cubicBezTo>
                      <a:pt x="12369" y="1539"/>
                      <a:pt x="12261" y="2706"/>
                      <a:pt x="12098" y="3845"/>
                    </a:cubicBezTo>
                    <a:cubicBezTo>
                      <a:pt x="11963" y="4957"/>
                      <a:pt x="11800" y="6042"/>
                      <a:pt x="11637" y="7154"/>
                    </a:cubicBezTo>
                    <a:cubicBezTo>
                      <a:pt x="11420" y="8592"/>
                      <a:pt x="11230" y="10029"/>
                      <a:pt x="11040" y="11440"/>
                    </a:cubicBezTo>
                    <a:cubicBezTo>
                      <a:pt x="10986" y="11765"/>
                      <a:pt x="10905" y="12036"/>
                      <a:pt x="10661" y="12281"/>
                    </a:cubicBezTo>
                    <a:cubicBezTo>
                      <a:pt x="9793" y="13203"/>
                      <a:pt x="8925" y="14152"/>
                      <a:pt x="8057" y="15074"/>
                    </a:cubicBezTo>
                    <a:cubicBezTo>
                      <a:pt x="6673" y="16566"/>
                      <a:pt x="5453" y="18166"/>
                      <a:pt x="4368" y="19875"/>
                    </a:cubicBezTo>
                    <a:cubicBezTo>
                      <a:pt x="3283" y="21584"/>
                      <a:pt x="2442" y="23401"/>
                      <a:pt x="1818" y="25327"/>
                    </a:cubicBezTo>
                    <a:cubicBezTo>
                      <a:pt x="1764" y="25490"/>
                      <a:pt x="1411" y="26575"/>
                      <a:pt x="1303" y="26927"/>
                    </a:cubicBezTo>
                    <a:cubicBezTo>
                      <a:pt x="408" y="29992"/>
                      <a:pt x="1" y="33139"/>
                      <a:pt x="109" y="36339"/>
                    </a:cubicBezTo>
                    <a:cubicBezTo>
                      <a:pt x="109" y="36502"/>
                      <a:pt x="137" y="36665"/>
                      <a:pt x="191" y="36909"/>
                    </a:cubicBezTo>
                    <a:cubicBezTo>
                      <a:pt x="435" y="36936"/>
                      <a:pt x="625" y="36990"/>
                      <a:pt x="788" y="36990"/>
                    </a:cubicBezTo>
                    <a:cubicBezTo>
                      <a:pt x="2524" y="37072"/>
                      <a:pt x="4259" y="37180"/>
                      <a:pt x="5995" y="37234"/>
                    </a:cubicBezTo>
                    <a:cubicBezTo>
                      <a:pt x="8870" y="37316"/>
                      <a:pt x="11773" y="37370"/>
                      <a:pt x="14675" y="37451"/>
                    </a:cubicBezTo>
                    <a:cubicBezTo>
                      <a:pt x="15000" y="37451"/>
                      <a:pt x="15326" y="37463"/>
                      <a:pt x="15659" y="37463"/>
                    </a:cubicBezTo>
                    <a:cubicBezTo>
                      <a:pt x="15826" y="37463"/>
                      <a:pt x="15995" y="37460"/>
                      <a:pt x="16167" y="37451"/>
                    </a:cubicBezTo>
                    <a:cubicBezTo>
                      <a:pt x="18825" y="37397"/>
                      <a:pt x="21510" y="37316"/>
                      <a:pt x="24195" y="37234"/>
                    </a:cubicBezTo>
                    <a:cubicBezTo>
                      <a:pt x="26148" y="37180"/>
                      <a:pt x="28128" y="37099"/>
                      <a:pt x="30081" y="37045"/>
                    </a:cubicBezTo>
                    <a:cubicBezTo>
                      <a:pt x="30271" y="37017"/>
                      <a:pt x="30461" y="36963"/>
                      <a:pt x="30651" y="36936"/>
                    </a:cubicBezTo>
                    <a:cubicBezTo>
                      <a:pt x="30922" y="36882"/>
                      <a:pt x="31031" y="36692"/>
                      <a:pt x="31058" y="36421"/>
                    </a:cubicBezTo>
                    <a:cubicBezTo>
                      <a:pt x="31058" y="36312"/>
                      <a:pt x="31058" y="36204"/>
                      <a:pt x="31058" y="36068"/>
                    </a:cubicBezTo>
                    <a:cubicBezTo>
                      <a:pt x="31112" y="34169"/>
                      <a:pt x="30922" y="32271"/>
                      <a:pt x="30624" y="30399"/>
                    </a:cubicBezTo>
                    <a:cubicBezTo>
                      <a:pt x="29756" y="25246"/>
                      <a:pt x="27776" y="20580"/>
                      <a:pt x="24358" y="16593"/>
                    </a:cubicBezTo>
                    <a:cubicBezTo>
                      <a:pt x="23165" y="15156"/>
                      <a:pt x="21863" y="13799"/>
                      <a:pt x="20588" y="12416"/>
                    </a:cubicBezTo>
                    <a:cubicBezTo>
                      <a:pt x="20344" y="12118"/>
                      <a:pt x="20154" y="11847"/>
                      <a:pt x="20100" y="11440"/>
                    </a:cubicBezTo>
                    <a:cubicBezTo>
                      <a:pt x="20018" y="10707"/>
                      <a:pt x="19910" y="9975"/>
                      <a:pt x="19801" y="9243"/>
                    </a:cubicBezTo>
                    <a:cubicBezTo>
                      <a:pt x="19395" y="6368"/>
                      <a:pt x="18906" y="3492"/>
                      <a:pt x="18635" y="590"/>
                    </a:cubicBezTo>
                    <a:cubicBezTo>
                      <a:pt x="18608" y="427"/>
                      <a:pt x="18554" y="292"/>
                      <a:pt x="18527" y="75"/>
                    </a:cubicBezTo>
                    <a:cubicBezTo>
                      <a:pt x="17821" y="48"/>
                      <a:pt x="17170" y="21"/>
                      <a:pt x="16519" y="21"/>
                    </a:cubicBezTo>
                    <a:cubicBezTo>
                      <a:pt x="16180" y="7"/>
                      <a:pt x="15848" y="0"/>
                      <a:pt x="15516" y="0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44;p54">
                <a:extLst>
                  <a:ext uri="{FF2B5EF4-FFF2-40B4-BE49-F238E27FC236}">
                    <a16:creationId xmlns:a16="http://schemas.microsoft.com/office/drawing/2014/main" id="{489AFED3-E59F-0CEC-518F-4C08BF1E7252}"/>
                  </a:ext>
                </a:extLst>
              </p:cNvPr>
              <p:cNvSpPr/>
              <p:nvPr/>
            </p:nvSpPr>
            <p:spPr>
              <a:xfrm>
                <a:off x="6555888" y="3997038"/>
                <a:ext cx="2455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2393" extrusionOk="0">
                    <a:moveTo>
                      <a:pt x="6178" y="0"/>
                    </a:moveTo>
                    <a:cubicBezTo>
                      <a:pt x="4506" y="0"/>
                      <a:pt x="2830" y="12"/>
                      <a:pt x="1167" y="12"/>
                    </a:cubicBezTo>
                    <a:cubicBezTo>
                      <a:pt x="950" y="12"/>
                      <a:pt x="733" y="40"/>
                      <a:pt x="516" y="67"/>
                    </a:cubicBezTo>
                    <a:cubicBezTo>
                      <a:pt x="326" y="94"/>
                      <a:pt x="190" y="202"/>
                      <a:pt x="163" y="419"/>
                    </a:cubicBezTo>
                    <a:cubicBezTo>
                      <a:pt x="28" y="1043"/>
                      <a:pt x="1" y="1667"/>
                      <a:pt x="82" y="2372"/>
                    </a:cubicBezTo>
                    <a:cubicBezTo>
                      <a:pt x="1682" y="2386"/>
                      <a:pt x="3283" y="2393"/>
                      <a:pt x="4883" y="2393"/>
                    </a:cubicBezTo>
                    <a:cubicBezTo>
                      <a:pt x="6483" y="2393"/>
                      <a:pt x="8083" y="2386"/>
                      <a:pt x="9684" y="2372"/>
                    </a:cubicBezTo>
                    <a:cubicBezTo>
                      <a:pt x="9738" y="2237"/>
                      <a:pt x="9792" y="2182"/>
                      <a:pt x="9792" y="2101"/>
                    </a:cubicBezTo>
                    <a:cubicBezTo>
                      <a:pt x="9792" y="1776"/>
                      <a:pt x="9819" y="1450"/>
                      <a:pt x="9792" y="1125"/>
                    </a:cubicBezTo>
                    <a:cubicBezTo>
                      <a:pt x="9765" y="94"/>
                      <a:pt x="9684" y="12"/>
                      <a:pt x="8680" y="12"/>
                    </a:cubicBezTo>
                    <a:cubicBezTo>
                      <a:pt x="7848" y="3"/>
                      <a:pt x="7014" y="0"/>
                      <a:pt x="6178" y="0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45;p54">
                <a:extLst>
                  <a:ext uri="{FF2B5EF4-FFF2-40B4-BE49-F238E27FC236}">
                    <a16:creationId xmlns:a16="http://schemas.microsoft.com/office/drawing/2014/main" id="{8B34A9B4-9C16-0ABF-F758-B25AA0667318}"/>
                  </a:ext>
                </a:extLst>
              </p:cNvPr>
              <p:cNvSpPr/>
              <p:nvPr/>
            </p:nvSpPr>
            <p:spPr>
              <a:xfrm>
                <a:off x="6326013" y="4586738"/>
                <a:ext cx="706600" cy="390475"/>
              </a:xfrm>
              <a:custGeom>
                <a:avLst/>
                <a:gdLst/>
                <a:ahLst/>
                <a:cxnLst/>
                <a:rect l="l" t="t" r="r" b="b"/>
                <a:pathLst>
                  <a:path w="28264" h="15619" extrusionOk="0">
                    <a:moveTo>
                      <a:pt x="14337" y="899"/>
                    </a:moveTo>
                    <a:cubicBezTo>
                      <a:pt x="14915" y="899"/>
                      <a:pt x="15484" y="1014"/>
                      <a:pt x="16031" y="1243"/>
                    </a:cubicBezTo>
                    <a:cubicBezTo>
                      <a:pt x="16519" y="1433"/>
                      <a:pt x="17007" y="1595"/>
                      <a:pt x="17523" y="1785"/>
                    </a:cubicBezTo>
                    <a:cubicBezTo>
                      <a:pt x="18166" y="1994"/>
                      <a:pt x="18821" y="2091"/>
                      <a:pt x="19479" y="2091"/>
                    </a:cubicBezTo>
                    <a:cubicBezTo>
                      <a:pt x="19848" y="2091"/>
                      <a:pt x="20218" y="2061"/>
                      <a:pt x="20588" y="2002"/>
                    </a:cubicBezTo>
                    <a:cubicBezTo>
                      <a:pt x="20967" y="1948"/>
                      <a:pt x="21347" y="1894"/>
                      <a:pt x="21727" y="1812"/>
                    </a:cubicBezTo>
                    <a:cubicBezTo>
                      <a:pt x="21873" y="1789"/>
                      <a:pt x="22019" y="1779"/>
                      <a:pt x="22165" y="1779"/>
                    </a:cubicBezTo>
                    <a:cubicBezTo>
                      <a:pt x="22534" y="1779"/>
                      <a:pt x="22904" y="1843"/>
                      <a:pt x="23273" y="1921"/>
                    </a:cubicBezTo>
                    <a:cubicBezTo>
                      <a:pt x="23707" y="2002"/>
                      <a:pt x="24005" y="2301"/>
                      <a:pt x="24276" y="2653"/>
                    </a:cubicBezTo>
                    <a:cubicBezTo>
                      <a:pt x="25307" y="4172"/>
                      <a:pt x="25958" y="5827"/>
                      <a:pt x="26501" y="7563"/>
                    </a:cubicBezTo>
                    <a:cubicBezTo>
                      <a:pt x="26962" y="9027"/>
                      <a:pt x="27206" y="10546"/>
                      <a:pt x="27260" y="12092"/>
                    </a:cubicBezTo>
                    <a:cubicBezTo>
                      <a:pt x="27287" y="12743"/>
                      <a:pt x="27341" y="13367"/>
                      <a:pt x="27369" y="14018"/>
                    </a:cubicBezTo>
                    <a:cubicBezTo>
                      <a:pt x="27396" y="14479"/>
                      <a:pt x="27314" y="14588"/>
                      <a:pt x="26853" y="14696"/>
                    </a:cubicBezTo>
                    <a:cubicBezTo>
                      <a:pt x="26609" y="14750"/>
                      <a:pt x="26338" y="14778"/>
                      <a:pt x="26067" y="14778"/>
                    </a:cubicBezTo>
                    <a:cubicBezTo>
                      <a:pt x="21944" y="14778"/>
                      <a:pt x="17821" y="14778"/>
                      <a:pt x="13698" y="14750"/>
                    </a:cubicBezTo>
                    <a:cubicBezTo>
                      <a:pt x="11691" y="14750"/>
                      <a:pt x="9684" y="14696"/>
                      <a:pt x="7649" y="14642"/>
                    </a:cubicBezTo>
                    <a:cubicBezTo>
                      <a:pt x="6103" y="14588"/>
                      <a:pt x="4530" y="14506"/>
                      <a:pt x="2957" y="14425"/>
                    </a:cubicBezTo>
                    <a:cubicBezTo>
                      <a:pt x="2496" y="14398"/>
                      <a:pt x="2035" y="14398"/>
                      <a:pt x="1547" y="14371"/>
                    </a:cubicBezTo>
                    <a:cubicBezTo>
                      <a:pt x="1330" y="14371"/>
                      <a:pt x="1140" y="14344"/>
                      <a:pt x="841" y="14316"/>
                    </a:cubicBezTo>
                    <a:cubicBezTo>
                      <a:pt x="841" y="13882"/>
                      <a:pt x="814" y="13530"/>
                      <a:pt x="841" y="13177"/>
                    </a:cubicBezTo>
                    <a:cubicBezTo>
                      <a:pt x="1058" y="10845"/>
                      <a:pt x="1628" y="8566"/>
                      <a:pt x="2442" y="6342"/>
                    </a:cubicBezTo>
                    <a:cubicBezTo>
                      <a:pt x="2930" y="5013"/>
                      <a:pt x="3500" y="3711"/>
                      <a:pt x="4151" y="2463"/>
                    </a:cubicBezTo>
                    <a:cubicBezTo>
                      <a:pt x="4557" y="1704"/>
                      <a:pt x="5127" y="1378"/>
                      <a:pt x="5914" y="1351"/>
                    </a:cubicBezTo>
                    <a:cubicBezTo>
                      <a:pt x="5973" y="1348"/>
                      <a:pt x="6032" y="1346"/>
                      <a:pt x="6090" y="1346"/>
                    </a:cubicBezTo>
                    <a:cubicBezTo>
                      <a:pt x="6459" y="1346"/>
                      <a:pt x="6814" y="1413"/>
                      <a:pt x="7188" y="1460"/>
                    </a:cubicBezTo>
                    <a:cubicBezTo>
                      <a:pt x="7649" y="1541"/>
                      <a:pt x="8111" y="1677"/>
                      <a:pt x="8572" y="1731"/>
                    </a:cubicBezTo>
                    <a:cubicBezTo>
                      <a:pt x="8831" y="1763"/>
                      <a:pt x="9087" y="1779"/>
                      <a:pt x="9342" y="1779"/>
                    </a:cubicBezTo>
                    <a:cubicBezTo>
                      <a:pt x="9942" y="1779"/>
                      <a:pt x="10531" y="1693"/>
                      <a:pt x="11121" y="1541"/>
                    </a:cubicBezTo>
                    <a:cubicBezTo>
                      <a:pt x="11881" y="1351"/>
                      <a:pt x="12640" y="1161"/>
                      <a:pt x="13400" y="999"/>
                    </a:cubicBezTo>
                    <a:cubicBezTo>
                      <a:pt x="13713" y="932"/>
                      <a:pt x="14026" y="899"/>
                      <a:pt x="14337" y="899"/>
                    </a:cubicBezTo>
                    <a:close/>
                    <a:moveTo>
                      <a:pt x="14374" y="1"/>
                    </a:moveTo>
                    <a:cubicBezTo>
                      <a:pt x="14106" y="1"/>
                      <a:pt x="13836" y="25"/>
                      <a:pt x="13562" y="76"/>
                    </a:cubicBezTo>
                    <a:cubicBezTo>
                      <a:pt x="12966" y="185"/>
                      <a:pt x="12342" y="239"/>
                      <a:pt x="11772" y="456"/>
                    </a:cubicBezTo>
                    <a:cubicBezTo>
                      <a:pt x="10968" y="724"/>
                      <a:pt x="10171" y="860"/>
                      <a:pt x="9374" y="860"/>
                    </a:cubicBezTo>
                    <a:cubicBezTo>
                      <a:pt x="8638" y="860"/>
                      <a:pt x="7903" y="745"/>
                      <a:pt x="7161" y="510"/>
                    </a:cubicBezTo>
                    <a:cubicBezTo>
                      <a:pt x="6873" y="426"/>
                      <a:pt x="6584" y="390"/>
                      <a:pt x="6293" y="390"/>
                    </a:cubicBezTo>
                    <a:cubicBezTo>
                      <a:pt x="5927" y="390"/>
                      <a:pt x="5559" y="447"/>
                      <a:pt x="5181" y="538"/>
                    </a:cubicBezTo>
                    <a:cubicBezTo>
                      <a:pt x="4666" y="673"/>
                      <a:pt x="4232" y="944"/>
                      <a:pt x="3906" y="1378"/>
                    </a:cubicBezTo>
                    <a:cubicBezTo>
                      <a:pt x="3635" y="1785"/>
                      <a:pt x="3337" y="2219"/>
                      <a:pt x="3120" y="2653"/>
                    </a:cubicBezTo>
                    <a:cubicBezTo>
                      <a:pt x="1628" y="5583"/>
                      <a:pt x="516" y="8648"/>
                      <a:pt x="109" y="11930"/>
                    </a:cubicBezTo>
                    <a:cubicBezTo>
                      <a:pt x="1" y="12743"/>
                      <a:pt x="1" y="13584"/>
                      <a:pt x="1" y="14425"/>
                    </a:cubicBezTo>
                    <a:cubicBezTo>
                      <a:pt x="1" y="14886"/>
                      <a:pt x="245" y="15130"/>
                      <a:pt x="733" y="15211"/>
                    </a:cubicBezTo>
                    <a:cubicBezTo>
                      <a:pt x="814" y="15239"/>
                      <a:pt x="923" y="15239"/>
                      <a:pt x="1004" y="15239"/>
                    </a:cubicBezTo>
                    <a:cubicBezTo>
                      <a:pt x="2415" y="15293"/>
                      <a:pt x="3798" y="15374"/>
                      <a:pt x="5208" y="15401"/>
                    </a:cubicBezTo>
                    <a:cubicBezTo>
                      <a:pt x="6619" y="15428"/>
                      <a:pt x="8056" y="15428"/>
                      <a:pt x="9467" y="15456"/>
                    </a:cubicBezTo>
                    <a:lnTo>
                      <a:pt x="9982" y="15456"/>
                    </a:lnTo>
                    <a:cubicBezTo>
                      <a:pt x="11691" y="15510"/>
                      <a:pt x="13400" y="15564"/>
                      <a:pt x="15081" y="15591"/>
                    </a:cubicBezTo>
                    <a:cubicBezTo>
                      <a:pt x="15081" y="15591"/>
                      <a:pt x="15081" y="15591"/>
                      <a:pt x="15081" y="15564"/>
                    </a:cubicBezTo>
                    <a:lnTo>
                      <a:pt x="16302" y="15564"/>
                    </a:lnTo>
                    <a:cubicBezTo>
                      <a:pt x="18608" y="15591"/>
                      <a:pt x="20940" y="15618"/>
                      <a:pt x="23273" y="15618"/>
                    </a:cubicBezTo>
                    <a:cubicBezTo>
                      <a:pt x="24276" y="15618"/>
                      <a:pt x="25307" y="15591"/>
                      <a:pt x="26311" y="15564"/>
                    </a:cubicBezTo>
                    <a:cubicBezTo>
                      <a:pt x="26636" y="15564"/>
                      <a:pt x="26935" y="15510"/>
                      <a:pt x="27233" y="15428"/>
                    </a:cubicBezTo>
                    <a:cubicBezTo>
                      <a:pt x="27911" y="15239"/>
                      <a:pt x="28264" y="14832"/>
                      <a:pt x="28264" y="14154"/>
                    </a:cubicBezTo>
                    <a:cubicBezTo>
                      <a:pt x="28264" y="13421"/>
                      <a:pt x="28182" y="12689"/>
                      <a:pt x="28155" y="11957"/>
                    </a:cubicBezTo>
                    <a:cubicBezTo>
                      <a:pt x="28101" y="10438"/>
                      <a:pt x="27857" y="8919"/>
                      <a:pt x="27396" y="7481"/>
                    </a:cubicBezTo>
                    <a:cubicBezTo>
                      <a:pt x="27070" y="6451"/>
                      <a:pt x="26745" y="5393"/>
                      <a:pt x="26284" y="4416"/>
                    </a:cubicBezTo>
                    <a:cubicBezTo>
                      <a:pt x="25850" y="3494"/>
                      <a:pt x="25226" y="2653"/>
                      <a:pt x="24683" y="1812"/>
                    </a:cubicBezTo>
                    <a:cubicBezTo>
                      <a:pt x="24466" y="1487"/>
                      <a:pt x="24114" y="1243"/>
                      <a:pt x="23734" y="1107"/>
                    </a:cubicBezTo>
                    <a:cubicBezTo>
                      <a:pt x="23246" y="985"/>
                      <a:pt x="22757" y="878"/>
                      <a:pt x="22258" y="878"/>
                    </a:cubicBezTo>
                    <a:cubicBezTo>
                      <a:pt x="22091" y="878"/>
                      <a:pt x="21923" y="890"/>
                      <a:pt x="21754" y="917"/>
                    </a:cubicBezTo>
                    <a:cubicBezTo>
                      <a:pt x="21401" y="971"/>
                      <a:pt x="21049" y="1026"/>
                      <a:pt x="20696" y="1080"/>
                    </a:cubicBezTo>
                    <a:cubicBezTo>
                      <a:pt x="20275" y="1170"/>
                      <a:pt x="19858" y="1216"/>
                      <a:pt x="19445" y="1216"/>
                    </a:cubicBezTo>
                    <a:cubicBezTo>
                      <a:pt x="18739" y="1216"/>
                      <a:pt x="18044" y="1082"/>
                      <a:pt x="17360" y="809"/>
                    </a:cubicBezTo>
                    <a:cubicBezTo>
                      <a:pt x="16926" y="646"/>
                      <a:pt x="16519" y="483"/>
                      <a:pt x="16085" y="321"/>
                    </a:cubicBezTo>
                    <a:cubicBezTo>
                      <a:pt x="15528" y="116"/>
                      <a:pt x="14957" y="1"/>
                      <a:pt x="14374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46;p54">
                <a:extLst>
                  <a:ext uri="{FF2B5EF4-FFF2-40B4-BE49-F238E27FC236}">
                    <a16:creationId xmlns:a16="http://schemas.microsoft.com/office/drawing/2014/main" id="{D544031B-9E32-1B19-1577-1ECEA7BB51FD}"/>
                  </a:ext>
                </a:extLst>
              </p:cNvPr>
              <p:cNvSpPr/>
              <p:nvPr/>
            </p:nvSpPr>
            <p:spPr>
              <a:xfrm>
                <a:off x="6346363" y="4609188"/>
                <a:ext cx="66455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26582" h="13880" extrusionOk="0">
                    <a:moveTo>
                      <a:pt x="13523" y="1"/>
                    </a:moveTo>
                    <a:cubicBezTo>
                      <a:pt x="13212" y="1"/>
                      <a:pt x="12899" y="34"/>
                      <a:pt x="12586" y="101"/>
                    </a:cubicBezTo>
                    <a:cubicBezTo>
                      <a:pt x="11826" y="263"/>
                      <a:pt x="11067" y="453"/>
                      <a:pt x="10307" y="643"/>
                    </a:cubicBezTo>
                    <a:cubicBezTo>
                      <a:pt x="9717" y="795"/>
                      <a:pt x="9128" y="881"/>
                      <a:pt x="8528" y="881"/>
                    </a:cubicBezTo>
                    <a:cubicBezTo>
                      <a:pt x="8273" y="881"/>
                      <a:pt x="8017" y="865"/>
                      <a:pt x="7758" y="833"/>
                    </a:cubicBezTo>
                    <a:cubicBezTo>
                      <a:pt x="7297" y="779"/>
                      <a:pt x="6835" y="643"/>
                      <a:pt x="6374" y="562"/>
                    </a:cubicBezTo>
                    <a:cubicBezTo>
                      <a:pt x="6000" y="515"/>
                      <a:pt x="5645" y="448"/>
                      <a:pt x="5276" y="448"/>
                    </a:cubicBezTo>
                    <a:cubicBezTo>
                      <a:pt x="5218" y="448"/>
                      <a:pt x="5159" y="450"/>
                      <a:pt x="5100" y="453"/>
                    </a:cubicBezTo>
                    <a:cubicBezTo>
                      <a:pt x="4313" y="480"/>
                      <a:pt x="3743" y="806"/>
                      <a:pt x="3337" y="1565"/>
                    </a:cubicBezTo>
                    <a:cubicBezTo>
                      <a:pt x="2686" y="2813"/>
                      <a:pt x="2116" y="4115"/>
                      <a:pt x="1628" y="5444"/>
                    </a:cubicBezTo>
                    <a:cubicBezTo>
                      <a:pt x="814" y="7668"/>
                      <a:pt x="244" y="9947"/>
                      <a:pt x="27" y="12279"/>
                    </a:cubicBezTo>
                    <a:cubicBezTo>
                      <a:pt x="0" y="12632"/>
                      <a:pt x="27" y="12984"/>
                      <a:pt x="27" y="13418"/>
                    </a:cubicBezTo>
                    <a:cubicBezTo>
                      <a:pt x="326" y="13446"/>
                      <a:pt x="516" y="13473"/>
                      <a:pt x="733" y="13473"/>
                    </a:cubicBezTo>
                    <a:cubicBezTo>
                      <a:pt x="1221" y="13500"/>
                      <a:pt x="1682" y="13500"/>
                      <a:pt x="2143" y="13527"/>
                    </a:cubicBezTo>
                    <a:cubicBezTo>
                      <a:pt x="3716" y="13608"/>
                      <a:pt x="5289" y="13690"/>
                      <a:pt x="6835" y="13744"/>
                    </a:cubicBezTo>
                    <a:cubicBezTo>
                      <a:pt x="8870" y="13798"/>
                      <a:pt x="10877" y="13852"/>
                      <a:pt x="12884" y="13852"/>
                    </a:cubicBezTo>
                    <a:cubicBezTo>
                      <a:pt x="17007" y="13880"/>
                      <a:pt x="21130" y="13880"/>
                      <a:pt x="25253" y="13880"/>
                    </a:cubicBezTo>
                    <a:cubicBezTo>
                      <a:pt x="25524" y="13880"/>
                      <a:pt x="25795" y="13852"/>
                      <a:pt x="26039" y="13798"/>
                    </a:cubicBezTo>
                    <a:cubicBezTo>
                      <a:pt x="26500" y="13690"/>
                      <a:pt x="26582" y="13581"/>
                      <a:pt x="26555" y="13120"/>
                    </a:cubicBezTo>
                    <a:cubicBezTo>
                      <a:pt x="26527" y="12469"/>
                      <a:pt x="26473" y="11845"/>
                      <a:pt x="26446" y="11194"/>
                    </a:cubicBezTo>
                    <a:cubicBezTo>
                      <a:pt x="26392" y="9648"/>
                      <a:pt x="26148" y="8129"/>
                      <a:pt x="25687" y="6665"/>
                    </a:cubicBezTo>
                    <a:cubicBezTo>
                      <a:pt x="25144" y="4929"/>
                      <a:pt x="24493" y="3274"/>
                      <a:pt x="23462" y="1755"/>
                    </a:cubicBezTo>
                    <a:cubicBezTo>
                      <a:pt x="23191" y="1403"/>
                      <a:pt x="22893" y="1104"/>
                      <a:pt x="22459" y="1023"/>
                    </a:cubicBezTo>
                    <a:cubicBezTo>
                      <a:pt x="22090" y="945"/>
                      <a:pt x="21720" y="881"/>
                      <a:pt x="21351" y="881"/>
                    </a:cubicBezTo>
                    <a:cubicBezTo>
                      <a:pt x="21205" y="881"/>
                      <a:pt x="21059" y="891"/>
                      <a:pt x="20913" y="914"/>
                    </a:cubicBezTo>
                    <a:cubicBezTo>
                      <a:pt x="20533" y="996"/>
                      <a:pt x="20153" y="1050"/>
                      <a:pt x="19774" y="1104"/>
                    </a:cubicBezTo>
                    <a:cubicBezTo>
                      <a:pt x="19404" y="1163"/>
                      <a:pt x="19034" y="1193"/>
                      <a:pt x="18665" y="1193"/>
                    </a:cubicBezTo>
                    <a:cubicBezTo>
                      <a:pt x="18007" y="1193"/>
                      <a:pt x="17352" y="1096"/>
                      <a:pt x="16709" y="887"/>
                    </a:cubicBezTo>
                    <a:cubicBezTo>
                      <a:pt x="16193" y="697"/>
                      <a:pt x="15705" y="535"/>
                      <a:pt x="15217" y="345"/>
                    </a:cubicBezTo>
                    <a:cubicBezTo>
                      <a:pt x="14670" y="116"/>
                      <a:pt x="14101" y="1"/>
                      <a:pt x="13523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47;p54">
                <a:extLst>
                  <a:ext uri="{FF2B5EF4-FFF2-40B4-BE49-F238E27FC236}">
                    <a16:creationId xmlns:a16="http://schemas.microsoft.com/office/drawing/2014/main" id="{6303584F-75C0-A426-AD23-F43BDCBF14BB}"/>
                  </a:ext>
                </a:extLst>
              </p:cNvPr>
              <p:cNvSpPr/>
              <p:nvPr/>
            </p:nvSpPr>
            <p:spPr>
              <a:xfrm>
                <a:off x="6649463" y="4343588"/>
                <a:ext cx="111225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3919" extrusionOk="0">
                    <a:moveTo>
                      <a:pt x="2367" y="865"/>
                    </a:moveTo>
                    <a:cubicBezTo>
                      <a:pt x="2523" y="865"/>
                      <a:pt x="2680" y="940"/>
                      <a:pt x="2849" y="1096"/>
                    </a:cubicBezTo>
                    <a:cubicBezTo>
                      <a:pt x="3011" y="1258"/>
                      <a:pt x="3174" y="1448"/>
                      <a:pt x="3310" y="1638"/>
                    </a:cubicBezTo>
                    <a:cubicBezTo>
                      <a:pt x="3418" y="1747"/>
                      <a:pt x="3445" y="1909"/>
                      <a:pt x="3500" y="2072"/>
                    </a:cubicBezTo>
                    <a:cubicBezTo>
                      <a:pt x="3445" y="2235"/>
                      <a:pt x="3418" y="2370"/>
                      <a:pt x="3364" y="2479"/>
                    </a:cubicBezTo>
                    <a:cubicBezTo>
                      <a:pt x="3216" y="2774"/>
                      <a:pt x="2921" y="2922"/>
                      <a:pt x="2567" y="2922"/>
                    </a:cubicBezTo>
                    <a:cubicBezTo>
                      <a:pt x="2466" y="2922"/>
                      <a:pt x="2360" y="2910"/>
                      <a:pt x="2252" y="2886"/>
                    </a:cubicBezTo>
                    <a:cubicBezTo>
                      <a:pt x="1791" y="2777"/>
                      <a:pt x="1492" y="2425"/>
                      <a:pt x="1465" y="1991"/>
                    </a:cubicBezTo>
                    <a:cubicBezTo>
                      <a:pt x="1465" y="1638"/>
                      <a:pt x="1601" y="1367"/>
                      <a:pt x="1845" y="1123"/>
                    </a:cubicBezTo>
                    <a:cubicBezTo>
                      <a:pt x="2029" y="953"/>
                      <a:pt x="2198" y="865"/>
                      <a:pt x="2367" y="865"/>
                    </a:cubicBezTo>
                    <a:close/>
                    <a:moveTo>
                      <a:pt x="2317" y="0"/>
                    </a:moveTo>
                    <a:cubicBezTo>
                      <a:pt x="2179" y="0"/>
                      <a:pt x="2046" y="25"/>
                      <a:pt x="1926" y="65"/>
                    </a:cubicBezTo>
                    <a:cubicBezTo>
                      <a:pt x="950" y="336"/>
                      <a:pt x="1" y="1774"/>
                      <a:pt x="814" y="2994"/>
                    </a:cubicBezTo>
                    <a:cubicBezTo>
                      <a:pt x="1230" y="3618"/>
                      <a:pt x="1846" y="3918"/>
                      <a:pt x="2588" y="3918"/>
                    </a:cubicBezTo>
                    <a:cubicBezTo>
                      <a:pt x="2621" y="3918"/>
                      <a:pt x="2653" y="3918"/>
                      <a:pt x="2686" y="3917"/>
                    </a:cubicBezTo>
                    <a:cubicBezTo>
                      <a:pt x="3717" y="3835"/>
                      <a:pt x="4449" y="3076"/>
                      <a:pt x="4449" y="2099"/>
                    </a:cubicBezTo>
                    <a:cubicBezTo>
                      <a:pt x="4449" y="1177"/>
                      <a:pt x="3418" y="65"/>
                      <a:pt x="2469" y="11"/>
                    </a:cubicBezTo>
                    <a:cubicBezTo>
                      <a:pt x="2418" y="3"/>
                      <a:pt x="2367" y="0"/>
                      <a:pt x="2317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048;p54">
              <a:extLst>
                <a:ext uri="{FF2B5EF4-FFF2-40B4-BE49-F238E27FC236}">
                  <a16:creationId xmlns:a16="http://schemas.microsoft.com/office/drawing/2014/main" id="{007D10E4-FABF-CBC3-2ADD-777AC866CA92}"/>
                </a:ext>
              </a:extLst>
            </p:cNvPr>
            <p:cNvSpPr/>
            <p:nvPr/>
          </p:nvSpPr>
          <p:spPr>
            <a:xfrm>
              <a:off x="2209750" y="3109900"/>
              <a:ext cx="137000" cy="45250"/>
            </a:xfrm>
            <a:custGeom>
              <a:avLst/>
              <a:gdLst/>
              <a:ahLst/>
              <a:cxnLst/>
              <a:rect l="l" t="t" r="r" b="b"/>
              <a:pathLst>
                <a:path w="5480" h="1810" extrusionOk="0">
                  <a:moveTo>
                    <a:pt x="5037" y="1"/>
                  </a:moveTo>
                  <a:cubicBezTo>
                    <a:pt x="4978" y="1"/>
                    <a:pt x="4917" y="16"/>
                    <a:pt x="4856" y="47"/>
                  </a:cubicBezTo>
                  <a:cubicBezTo>
                    <a:pt x="4693" y="128"/>
                    <a:pt x="4530" y="236"/>
                    <a:pt x="4367" y="318"/>
                  </a:cubicBezTo>
                  <a:cubicBezTo>
                    <a:pt x="3790" y="650"/>
                    <a:pt x="3204" y="828"/>
                    <a:pt x="2615" y="828"/>
                  </a:cubicBezTo>
                  <a:cubicBezTo>
                    <a:pt x="2098" y="828"/>
                    <a:pt x="1578" y="691"/>
                    <a:pt x="1058" y="399"/>
                  </a:cubicBezTo>
                  <a:cubicBezTo>
                    <a:pt x="895" y="318"/>
                    <a:pt x="706" y="236"/>
                    <a:pt x="543" y="182"/>
                  </a:cubicBezTo>
                  <a:cubicBezTo>
                    <a:pt x="508" y="171"/>
                    <a:pt x="473" y="165"/>
                    <a:pt x="439" y="165"/>
                  </a:cubicBezTo>
                  <a:cubicBezTo>
                    <a:pt x="313" y="165"/>
                    <a:pt x="194" y="238"/>
                    <a:pt x="109" y="345"/>
                  </a:cubicBezTo>
                  <a:cubicBezTo>
                    <a:pt x="0" y="481"/>
                    <a:pt x="0" y="670"/>
                    <a:pt x="109" y="806"/>
                  </a:cubicBezTo>
                  <a:cubicBezTo>
                    <a:pt x="190" y="942"/>
                    <a:pt x="326" y="1050"/>
                    <a:pt x="434" y="1159"/>
                  </a:cubicBezTo>
                  <a:cubicBezTo>
                    <a:pt x="1085" y="1620"/>
                    <a:pt x="1818" y="1755"/>
                    <a:pt x="2550" y="1810"/>
                  </a:cubicBezTo>
                  <a:cubicBezTo>
                    <a:pt x="3418" y="1755"/>
                    <a:pt x="4205" y="1566"/>
                    <a:pt x="4910" y="1077"/>
                  </a:cubicBezTo>
                  <a:cubicBezTo>
                    <a:pt x="5072" y="969"/>
                    <a:pt x="5235" y="806"/>
                    <a:pt x="5371" y="643"/>
                  </a:cubicBezTo>
                  <a:cubicBezTo>
                    <a:pt x="5479" y="481"/>
                    <a:pt x="5452" y="236"/>
                    <a:pt x="5317" y="128"/>
                  </a:cubicBezTo>
                  <a:cubicBezTo>
                    <a:pt x="5232" y="43"/>
                    <a:pt x="5136" y="1"/>
                    <a:pt x="503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49;p54">
              <a:extLst>
                <a:ext uri="{FF2B5EF4-FFF2-40B4-BE49-F238E27FC236}">
                  <a16:creationId xmlns:a16="http://schemas.microsoft.com/office/drawing/2014/main" id="{50E95D97-6F97-42EF-3676-136D99E9C45B}"/>
                </a:ext>
              </a:extLst>
            </p:cNvPr>
            <p:cNvSpPr/>
            <p:nvPr/>
          </p:nvSpPr>
          <p:spPr>
            <a:xfrm>
              <a:off x="2204325" y="3050700"/>
              <a:ext cx="23750" cy="23150"/>
            </a:xfrm>
            <a:custGeom>
              <a:avLst/>
              <a:gdLst/>
              <a:ahLst/>
              <a:cxnLst/>
              <a:rect l="l" t="t" r="r" b="b"/>
              <a:pathLst>
                <a:path w="950" h="926" extrusionOk="0">
                  <a:moveTo>
                    <a:pt x="461" y="1"/>
                  </a:moveTo>
                  <a:cubicBezTo>
                    <a:pt x="217" y="28"/>
                    <a:pt x="27" y="218"/>
                    <a:pt x="0" y="462"/>
                  </a:cubicBezTo>
                  <a:cubicBezTo>
                    <a:pt x="0" y="718"/>
                    <a:pt x="218" y="925"/>
                    <a:pt x="470" y="925"/>
                  </a:cubicBezTo>
                  <a:cubicBezTo>
                    <a:pt x="485" y="925"/>
                    <a:pt x="500" y="924"/>
                    <a:pt x="516" y="923"/>
                  </a:cubicBezTo>
                  <a:cubicBezTo>
                    <a:pt x="760" y="896"/>
                    <a:pt x="950" y="652"/>
                    <a:pt x="923" y="435"/>
                  </a:cubicBezTo>
                  <a:cubicBezTo>
                    <a:pt x="923" y="163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50;p54">
              <a:extLst>
                <a:ext uri="{FF2B5EF4-FFF2-40B4-BE49-F238E27FC236}">
                  <a16:creationId xmlns:a16="http://schemas.microsoft.com/office/drawing/2014/main" id="{24B59309-6479-0005-1C4D-B568FC147F95}"/>
                </a:ext>
              </a:extLst>
            </p:cNvPr>
            <p:cNvSpPr/>
            <p:nvPr/>
          </p:nvSpPr>
          <p:spPr>
            <a:xfrm>
              <a:off x="2341975" y="3049300"/>
              <a:ext cx="21050" cy="21775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24" y="0"/>
                  </a:moveTo>
                  <a:cubicBezTo>
                    <a:pt x="218" y="0"/>
                    <a:pt x="0" y="206"/>
                    <a:pt x="0" y="436"/>
                  </a:cubicBezTo>
                  <a:cubicBezTo>
                    <a:pt x="0" y="653"/>
                    <a:pt x="217" y="870"/>
                    <a:pt x="462" y="870"/>
                  </a:cubicBezTo>
                  <a:cubicBezTo>
                    <a:pt x="679" y="843"/>
                    <a:pt x="841" y="653"/>
                    <a:pt x="841" y="436"/>
                  </a:cubicBezTo>
                  <a:cubicBezTo>
                    <a:pt x="841" y="219"/>
                    <a:pt x="651" y="29"/>
                    <a:pt x="462" y="2"/>
                  </a:cubicBezTo>
                  <a:cubicBezTo>
                    <a:pt x="449" y="1"/>
                    <a:pt x="437" y="0"/>
                    <a:pt x="424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51;p54">
              <a:extLst>
                <a:ext uri="{FF2B5EF4-FFF2-40B4-BE49-F238E27FC236}">
                  <a16:creationId xmlns:a16="http://schemas.microsoft.com/office/drawing/2014/main" id="{A153839C-4EAE-DFA9-7F9B-0D2EB5BE2BB8}"/>
                </a:ext>
              </a:extLst>
            </p:cNvPr>
            <p:cNvSpPr/>
            <p:nvPr/>
          </p:nvSpPr>
          <p:spPr>
            <a:xfrm>
              <a:off x="2167025" y="2737400"/>
              <a:ext cx="92925" cy="90925"/>
            </a:xfrm>
            <a:custGeom>
              <a:avLst/>
              <a:gdLst/>
              <a:ahLst/>
              <a:cxnLst/>
              <a:rect l="l" t="t" r="r" b="b"/>
              <a:pathLst>
                <a:path w="3717" h="3637" extrusionOk="0">
                  <a:moveTo>
                    <a:pt x="1899" y="951"/>
                  </a:moveTo>
                  <a:cubicBezTo>
                    <a:pt x="2333" y="951"/>
                    <a:pt x="2767" y="1412"/>
                    <a:pt x="2767" y="1819"/>
                  </a:cubicBezTo>
                  <a:cubicBezTo>
                    <a:pt x="2767" y="2253"/>
                    <a:pt x="2360" y="2660"/>
                    <a:pt x="1872" y="2660"/>
                  </a:cubicBezTo>
                  <a:cubicBezTo>
                    <a:pt x="1853" y="2661"/>
                    <a:pt x="1834" y="2661"/>
                    <a:pt x="1816" y="2661"/>
                  </a:cubicBezTo>
                  <a:cubicBezTo>
                    <a:pt x="1357" y="2661"/>
                    <a:pt x="1031" y="2344"/>
                    <a:pt x="1031" y="1927"/>
                  </a:cubicBezTo>
                  <a:cubicBezTo>
                    <a:pt x="1031" y="1493"/>
                    <a:pt x="1519" y="951"/>
                    <a:pt x="1899" y="951"/>
                  </a:cubicBezTo>
                  <a:close/>
                  <a:moveTo>
                    <a:pt x="1835" y="1"/>
                  </a:moveTo>
                  <a:cubicBezTo>
                    <a:pt x="1820" y="1"/>
                    <a:pt x="1806" y="1"/>
                    <a:pt x="1791" y="1"/>
                  </a:cubicBezTo>
                  <a:cubicBezTo>
                    <a:pt x="977" y="29"/>
                    <a:pt x="1" y="1005"/>
                    <a:pt x="55" y="1927"/>
                  </a:cubicBezTo>
                  <a:cubicBezTo>
                    <a:pt x="108" y="2913"/>
                    <a:pt x="841" y="3637"/>
                    <a:pt x="1818" y="3637"/>
                  </a:cubicBezTo>
                  <a:cubicBezTo>
                    <a:pt x="1836" y="3637"/>
                    <a:pt x="1854" y="3636"/>
                    <a:pt x="1872" y="3636"/>
                  </a:cubicBezTo>
                  <a:cubicBezTo>
                    <a:pt x="2849" y="3609"/>
                    <a:pt x="3716" y="2768"/>
                    <a:pt x="3689" y="1819"/>
                  </a:cubicBezTo>
                  <a:cubicBezTo>
                    <a:pt x="3689" y="857"/>
                    <a:pt x="2795" y="1"/>
                    <a:pt x="183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52;p54">
              <a:extLst>
                <a:ext uri="{FF2B5EF4-FFF2-40B4-BE49-F238E27FC236}">
                  <a16:creationId xmlns:a16="http://schemas.microsoft.com/office/drawing/2014/main" id="{3DCEA6FE-21A6-BBA6-903E-8FBD8D957E20}"/>
                </a:ext>
              </a:extLst>
            </p:cNvPr>
            <p:cNvSpPr/>
            <p:nvPr/>
          </p:nvSpPr>
          <p:spPr>
            <a:xfrm>
              <a:off x="2192800" y="2761150"/>
              <a:ext cx="43425" cy="42800"/>
            </a:xfrm>
            <a:custGeom>
              <a:avLst/>
              <a:gdLst/>
              <a:ahLst/>
              <a:cxnLst/>
              <a:rect l="l" t="t" r="r" b="b"/>
              <a:pathLst>
                <a:path w="1737" h="1712" extrusionOk="0">
                  <a:moveTo>
                    <a:pt x="868" y="1"/>
                  </a:moveTo>
                  <a:cubicBezTo>
                    <a:pt x="488" y="1"/>
                    <a:pt x="0" y="543"/>
                    <a:pt x="0" y="977"/>
                  </a:cubicBezTo>
                  <a:cubicBezTo>
                    <a:pt x="0" y="1394"/>
                    <a:pt x="326" y="1711"/>
                    <a:pt x="785" y="1711"/>
                  </a:cubicBezTo>
                  <a:cubicBezTo>
                    <a:pt x="803" y="1711"/>
                    <a:pt x="822" y="1711"/>
                    <a:pt x="841" y="1710"/>
                  </a:cubicBezTo>
                  <a:cubicBezTo>
                    <a:pt x="1329" y="1710"/>
                    <a:pt x="1736" y="1303"/>
                    <a:pt x="1736" y="869"/>
                  </a:cubicBezTo>
                  <a:cubicBezTo>
                    <a:pt x="1736" y="462"/>
                    <a:pt x="1302" y="1"/>
                    <a:pt x="86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53;p54">
              <a:extLst>
                <a:ext uri="{FF2B5EF4-FFF2-40B4-BE49-F238E27FC236}">
                  <a16:creationId xmlns:a16="http://schemas.microsoft.com/office/drawing/2014/main" id="{995E750A-BA32-A177-3DFC-3CF33087B13A}"/>
                </a:ext>
              </a:extLst>
            </p:cNvPr>
            <p:cNvSpPr/>
            <p:nvPr/>
          </p:nvSpPr>
          <p:spPr>
            <a:xfrm>
              <a:off x="2269475" y="2624575"/>
              <a:ext cx="50875" cy="51450"/>
            </a:xfrm>
            <a:custGeom>
              <a:avLst/>
              <a:gdLst/>
              <a:ahLst/>
              <a:cxnLst/>
              <a:rect l="l" t="t" r="r" b="b"/>
              <a:pathLst>
                <a:path w="2035" h="2058" extrusionOk="0">
                  <a:moveTo>
                    <a:pt x="902" y="1"/>
                  </a:moveTo>
                  <a:cubicBezTo>
                    <a:pt x="733" y="1"/>
                    <a:pt x="564" y="89"/>
                    <a:pt x="380" y="259"/>
                  </a:cubicBezTo>
                  <a:cubicBezTo>
                    <a:pt x="136" y="503"/>
                    <a:pt x="0" y="774"/>
                    <a:pt x="0" y="1127"/>
                  </a:cubicBezTo>
                  <a:cubicBezTo>
                    <a:pt x="27" y="1561"/>
                    <a:pt x="326" y="1913"/>
                    <a:pt x="787" y="2022"/>
                  </a:cubicBezTo>
                  <a:cubicBezTo>
                    <a:pt x="895" y="2046"/>
                    <a:pt x="1001" y="2058"/>
                    <a:pt x="1102" y="2058"/>
                  </a:cubicBezTo>
                  <a:cubicBezTo>
                    <a:pt x="1456" y="2058"/>
                    <a:pt x="1751" y="1910"/>
                    <a:pt x="1899" y="1615"/>
                  </a:cubicBezTo>
                  <a:cubicBezTo>
                    <a:pt x="1953" y="1506"/>
                    <a:pt x="1980" y="1371"/>
                    <a:pt x="2035" y="1208"/>
                  </a:cubicBezTo>
                  <a:cubicBezTo>
                    <a:pt x="1980" y="1045"/>
                    <a:pt x="1953" y="883"/>
                    <a:pt x="1845" y="774"/>
                  </a:cubicBezTo>
                  <a:cubicBezTo>
                    <a:pt x="1709" y="584"/>
                    <a:pt x="1546" y="394"/>
                    <a:pt x="1384" y="232"/>
                  </a:cubicBezTo>
                  <a:cubicBezTo>
                    <a:pt x="1215" y="76"/>
                    <a:pt x="1058" y="1"/>
                    <a:pt x="902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54;p54">
              <a:extLst>
                <a:ext uri="{FF2B5EF4-FFF2-40B4-BE49-F238E27FC236}">
                  <a16:creationId xmlns:a16="http://schemas.microsoft.com/office/drawing/2014/main" id="{69D1A12C-E2C7-EF1D-753E-D67D8780AAAD}"/>
                </a:ext>
              </a:extLst>
            </p:cNvPr>
            <p:cNvSpPr/>
            <p:nvPr/>
          </p:nvSpPr>
          <p:spPr>
            <a:xfrm>
              <a:off x="2215175" y="2519075"/>
              <a:ext cx="66475" cy="64525"/>
            </a:xfrm>
            <a:custGeom>
              <a:avLst/>
              <a:gdLst/>
              <a:ahLst/>
              <a:cxnLst/>
              <a:rect l="l" t="t" r="r" b="b"/>
              <a:pathLst>
                <a:path w="2659" h="2581" extrusionOk="0">
                  <a:moveTo>
                    <a:pt x="1418" y="946"/>
                  </a:moveTo>
                  <a:cubicBezTo>
                    <a:pt x="1433" y="946"/>
                    <a:pt x="1449" y="948"/>
                    <a:pt x="1465" y="950"/>
                  </a:cubicBezTo>
                  <a:cubicBezTo>
                    <a:pt x="1492" y="1004"/>
                    <a:pt x="1601" y="1085"/>
                    <a:pt x="1574" y="1140"/>
                  </a:cubicBezTo>
                  <a:cubicBezTo>
                    <a:pt x="1546" y="1275"/>
                    <a:pt x="1492" y="1384"/>
                    <a:pt x="1411" y="1492"/>
                  </a:cubicBezTo>
                  <a:cubicBezTo>
                    <a:pt x="1391" y="1532"/>
                    <a:pt x="1313" y="1557"/>
                    <a:pt x="1251" y="1557"/>
                  </a:cubicBezTo>
                  <a:cubicBezTo>
                    <a:pt x="1229" y="1557"/>
                    <a:pt x="1208" y="1554"/>
                    <a:pt x="1194" y="1547"/>
                  </a:cubicBezTo>
                  <a:cubicBezTo>
                    <a:pt x="1140" y="1519"/>
                    <a:pt x="1085" y="1384"/>
                    <a:pt x="1085" y="1302"/>
                  </a:cubicBezTo>
                  <a:cubicBezTo>
                    <a:pt x="1135" y="1079"/>
                    <a:pt x="1253" y="946"/>
                    <a:pt x="1418" y="946"/>
                  </a:cubicBezTo>
                  <a:close/>
                  <a:moveTo>
                    <a:pt x="1384" y="1"/>
                  </a:moveTo>
                  <a:cubicBezTo>
                    <a:pt x="1329" y="1"/>
                    <a:pt x="1248" y="1"/>
                    <a:pt x="1167" y="28"/>
                  </a:cubicBezTo>
                  <a:cubicBezTo>
                    <a:pt x="489" y="245"/>
                    <a:pt x="0" y="1113"/>
                    <a:pt x="190" y="1791"/>
                  </a:cubicBezTo>
                  <a:cubicBezTo>
                    <a:pt x="343" y="2286"/>
                    <a:pt x="763" y="2581"/>
                    <a:pt x="1215" y="2581"/>
                  </a:cubicBezTo>
                  <a:cubicBezTo>
                    <a:pt x="1407" y="2581"/>
                    <a:pt x="1605" y="2528"/>
                    <a:pt x="1790" y="2415"/>
                  </a:cubicBezTo>
                  <a:cubicBezTo>
                    <a:pt x="2224" y="2143"/>
                    <a:pt x="2496" y="1764"/>
                    <a:pt x="2550" y="1275"/>
                  </a:cubicBezTo>
                  <a:cubicBezTo>
                    <a:pt x="2658" y="624"/>
                    <a:pt x="2089" y="1"/>
                    <a:pt x="138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55;p54">
              <a:extLst>
                <a:ext uri="{FF2B5EF4-FFF2-40B4-BE49-F238E27FC236}">
                  <a16:creationId xmlns:a16="http://schemas.microsoft.com/office/drawing/2014/main" id="{4981E6E3-B88E-9FBF-C9D4-057DA106D522}"/>
                </a:ext>
              </a:extLst>
            </p:cNvPr>
            <p:cNvSpPr/>
            <p:nvPr/>
          </p:nvSpPr>
          <p:spPr>
            <a:xfrm>
              <a:off x="2242300" y="2542725"/>
              <a:ext cx="12900" cy="15300"/>
            </a:xfrm>
            <a:custGeom>
              <a:avLst/>
              <a:gdLst/>
              <a:ahLst/>
              <a:cxnLst/>
              <a:rect l="l" t="t" r="r" b="b"/>
              <a:pathLst>
                <a:path w="516" h="612" extrusionOk="0">
                  <a:moveTo>
                    <a:pt x="333" y="0"/>
                  </a:moveTo>
                  <a:cubicBezTo>
                    <a:pt x="168" y="0"/>
                    <a:pt x="50" y="133"/>
                    <a:pt x="0" y="356"/>
                  </a:cubicBezTo>
                  <a:cubicBezTo>
                    <a:pt x="0" y="438"/>
                    <a:pt x="55" y="573"/>
                    <a:pt x="109" y="601"/>
                  </a:cubicBezTo>
                  <a:cubicBezTo>
                    <a:pt x="123" y="608"/>
                    <a:pt x="144" y="611"/>
                    <a:pt x="166" y="611"/>
                  </a:cubicBezTo>
                  <a:cubicBezTo>
                    <a:pt x="228" y="611"/>
                    <a:pt x="306" y="586"/>
                    <a:pt x="326" y="546"/>
                  </a:cubicBezTo>
                  <a:cubicBezTo>
                    <a:pt x="407" y="438"/>
                    <a:pt x="461" y="329"/>
                    <a:pt x="489" y="194"/>
                  </a:cubicBezTo>
                  <a:cubicBezTo>
                    <a:pt x="516" y="139"/>
                    <a:pt x="407" y="58"/>
                    <a:pt x="380" y="4"/>
                  </a:cubicBezTo>
                  <a:cubicBezTo>
                    <a:pt x="364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789;p50">
            <a:extLst>
              <a:ext uri="{FF2B5EF4-FFF2-40B4-BE49-F238E27FC236}">
                <a16:creationId xmlns:a16="http://schemas.microsoft.com/office/drawing/2014/main" id="{80327AA9-C14D-17DB-D10D-111E14F90EE4}"/>
              </a:ext>
            </a:extLst>
          </p:cNvPr>
          <p:cNvGrpSpPr/>
          <p:nvPr/>
        </p:nvGrpSpPr>
        <p:grpSpPr>
          <a:xfrm>
            <a:off x="7655746" y="3841871"/>
            <a:ext cx="879215" cy="1025832"/>
            <a:chOff x="4526725" y="5632238"/>
            <a:chExt cx="659800" cy="966287"/>
          </a:xfrm>
        </p:grpSpPr>
        <p:sp>
          <p:nvSpPr>
            <p:cNvPr id="30" name="Google Shape;790;p50">
              <a:extLst>
                <a:ext uri="{FF2B5EF4-FFF2-40B4-BE49-F238E27FC236}">
                  <a16:creationId xmlns:a16="http://schemas.microsoft.com/office/drawing/2014/main" id="{B5B5490B-946D-FFE3-43A4-683569BCBD24}"/>
                </a:ext>
              </a:extLst>
            </p:cNvPr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91;p50">
              <a:extLst>
                <a:ext uri="{FF2B5EF4-FFF2-40B4-BE49-F238E27FC236}">
                  <a16:creationId xmlns:a16="http://schemas.microsoft.com/office/drawing/2014/main" id="{B54C799F-EF60-7894-961B-F93B1ABAF48C}"/>
                </a:ext>
              </a:extLst>
            </p:cNvPr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92;p50">
              <a:extLst>
                <a:ext uri="{FF2B5EF4-FFF2-40B4-BE49-F238E27FC236}">
                  <a16:creationId xmlns:a16="http://schemas.microsoft.com/office/drawing/2014/main" id="{6881213F-1235-033F-3C87-0C773C4EE5C7}"/>
                </a:ext>
              </a:extLst>
            </p:cNvPr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93;p50">
              <a:extLst>
                <a:ext uri="{FF2B5EF4-FFF2-40B4-BE49-F238E27FC236}">
                  <a16:creationId xmlns:a16="http://schemas.microsoft.com/office/drawing/2014/main" id="{A1065298-FD11-4A86-E7D6-2BF71A53EFB0}"/>
                </a:ext>
              </a:extLst>
            </p:cNvPr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94;p50">
              <a:extLst>
                <a:ext uri="{FF2B5EF4-FFF2-40B4-BE49-F238E27FC236}">
                  <a16:creationId xmlns:a16="http://schemas.microsoft.com/office/drawing/2014/main" id="{DF20BA3C-1DB5-FD3F-E3B9-433E7305EE6A}"/>
                </a:ext>
              </a:extLst>
            </p:cNvPr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95;p50">
              <a:extLst>
                <a:ext uri="{FF2B5EF4-FFF2-40B4-BE49-F238E27FC236}">
                  <a16:creationId xmlns:a16="http://schemas.microsoft.com/office/drawing/2014/main" id="{A3488013-CB27-051C-3DA7-220AE8F98CAB}"/>
                </a:ext>
              </a:extLst>
            </p:cNvPr>
            <p:cNvSpPr/>
            <p:nvPr/>
          </p:nvSpPr>
          <p:spPr>
            <a:xfrm>
              <a:off x="4677250" y="6201271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96;p50">
              <a:extLst>
                <a:ext uri="{FF2B5EF4-FFF2-40B4-BE49-F238E27FC236}">
                  <a16:creationId xmlns:a16="http://schemas.microsoft.com/office/drawing/2014/main" id="{E05270F2-A7B8-E1DF-2234-45EC2E5BF33E}"/>
                </a:ext>
              </a:extLst>
            </p:cNvPr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97;p50">
              <a:extLst>
                <a:ext uri="{FF2B5EF4-FFF2-40B4-BE49-F238E27FC236}">
                  <a16:creationId xmlns:a16="http://schemas.microsoft.com/office/drawing/2014/main" id="{083317B2-BAB3-FF50-04C7-6A5776E9E2A6}"/>
                </a:ext>
              </a:extLst>
            </p:cNvPr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98;p50">
              <a:extLst>
                <a:ext uri="{FF2B5EF4-FFF2-40B4-BE49-F238E27FC236}">
                  <a16:creationId xmlns:a16="http://schemas.microsoft.com/office/drawing/2014/main" id="{C9A175CA-BADE-BE26-802F-0F7FEB59C4E9}"/>
                </a:ext>
              </a:extLst>
            </p:cNvPr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99;p50">
              <a:extLst>
                <a:ext uri="{FF2B5EF4-FFF2-40B4-BE49-F238E27FC236}">
                  <a16:creationId xmlns:a16="http://schemas.microsoft.com/office/drawing/2014/main" id="{E370D6D5-071E-F159-4789-12DDC0680BCF}"/>
                </a:ext>
              </a:extLst>
            </p:cNvPr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800;p50">
              <a:extLst>
                <a:ext uri="{FF2B5EF4-FFF2-40B4-BE49-F238E27FC236}">
                  <a16:creationId xmlns:a16="http://schemas.microsoft.com/office/drawing/2014/main" id="{CAF3F787-F8FE-7C8F-D4E4-02132E4C0216}"/>
                </a:ext>
              </a:extLst>
            </p:cNvPr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801;p50">
              <a:extLst>
                <a:ext uri="{FF2B5EF4-FFF2-40B4-BE49-F238E27FC236}">
                  <a16:creationId xmlns:a16="http://schemas.microsoft.com/office/drawing/2014/main" id="{5C526D76-EA4D-809B-AD09-4EE82594D93D}"/>
                </a:ext>
              </a:extLst>
            </p:cNvPr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802;p50">
              <a:extLst>
                <a:ext uri="{FF2B5EF4-FFF2-40B4-BE49-F238E27FC236}">
                  <a16:creationId xmlns:a16="http://schemas.microsoft.com/office/drawing/2014/main" id="{620B9D25-D078-1873-CD6E-4D80F8BFC4EB}"/>
                </a:ext>
              </a:extLst>
            </p:cNvPr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803;p50">
              <a:extLst>
                <a:ext uri="{FF2B5EF4-FFF2-40B4-BE49-F238E27FC236}">
                  <a16:creationId xmlns:a16="http://schemas.microsoft.com/office/drawing/2014/main" id="{FEB03946-1747-B0B8-7396-DBB8404D2EA6}"/>
                </a:ext>
              </a:extLst>
            </p:cNvPr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789;p50">
            <a:extLst>
              <a:ext uri="{FF2B5EF4-FFF2-40B4-BE49-F238E27FC236}">
                <a16:creationId xmlns:a16="http://schemas.microsoft.com/office/drawing/2014/main" id="{77713AF1-C8D7-1263-5218-F27F97FE71C2}"/>
              </a:ext>
            </a:extLst>
          </p:cNvPr>
          <p:cNvGrpSpPr/>
          <p:nvPr/>
        </p:nvGrpSpPr>
        <p:grpSpPr>
          <a:xfrm rot="2811570">
            <a:off x="1385583" y="1142105"/>
            <a:ext cx="879215" cy="1025832"/>
            <a:chOff x="4526725" y="5632238"/>
            <a:chExt cx="659800" cy="966287"/>
          </a:xfrm>
        </p:grpSpPr>
        <p:sp>
          <p:nvSpPr>
            <p:cNvPr id="45" name="Google Shape;790;p50">
              <a:extLst>
                <a:ext uri="{FF2B5EF4-FFF2-40B4-BE49-F238E27FC236}">
                  <a16:creationId xmlns:a16="http://schemas.microsoft.com/office/drawing/2014/main" id="{28B04025-7661-48CC-9C16-E5B68A40EB89}"/>
                </a:ext>
              </a:extLst>
            </p:cNvPr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91;p50">
              <a:extLst>
                <a:ext uri="{FF2B5EF4-FFF2-40B4-BE49-F238E27FC236}">
                  <a16:creationId xmlns:a16="http://schemas.microsoft.com/office/drawing/2014/main" id="{11C4A73E-C8BD-3186-D4F7-E5219F745813}"/>
                </a:ext>
              </a:extLst>
            </p:cNvPr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92;p50">
              <a:extLst>
                <a:ext uri="{FF2B5EF4-FFF2-40B4-BE49-F238E27FC236}">
                  <a16:creationId xmlns:a16="http://schemas.microsoft.com/office/drawing/2014/main" id="{658C1142-1BC3-8089-A802-CEBCE9D82CFA}"/>
                </a:ext>
              </a:extLst>
            </p:cNvPr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93;p50">
              <a:extLst>
                <a:ext uri="{FF2B5EF4-FFF2-40B4-BE49-F238E27FC236}">
                  <a16:creationId xmlns:a16="http://schemas.microsoft.com/office/drawing/2014/main" id="{167FFD9C-3478-4CE9-7B88-B7EAD3DD9D50}"/>
                </a:ext>
              </a:extLst>
            </p:cNvPr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94;p50">
              <a:extLst>
                <a:ext uri="{FF2B5EF4-FFF2-40B4-BE49-F238E27FC236}">
                  <a16:creationId xmlns:a16="http://schemas.microsoft.com/office/drawing/2014/main" id="{6E4F2AF0-F16D-FDA4-571D-3E8249147D22}"/>
                </a:ext>
              </a:extLst>
            </p:cNvPr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95;p50">
              <a:extLst>
                <a:ext uri="{FF2B5EF4-FFF2-40B4-BE49-F238E27FC236}">
                  <a16:creationId xmlns:a16="http://schemas.microsoft.com/office/drawing/2014/main" id="{9E954D5B-9B08-602C-89F1-959732629606}"/>
                </a:ext>
              </a:extLst>
            </p:cNvPr>
            <p:cNvSpPr/>
            <p:nvPr/>
          </p:nvSpPr>
          <p:spPr>
            <a:xfrm>
              <a:off x="4677250" y="6201271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96;p50">
              <a:extLst>
                <a:ext uri="{FF2B5EF4-FFF2-40B4-BE49-F238E27FC236}">
                  <a16:creationId xmlns:a16="http://schemas.microsoft.com/office/drawing/2014/main" id="{3007D1C4-1341-C798-2029-7F8B5D360DF7}"/>
                </a:ext>
              </a:extLst>
            </p:cNvPr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97;p50">
              <a:extLst>
                <a:ext uri="{FF2B5EF4-FFF2-40B4-BE49-F238E27FC236}">
                  <a16:creationId xmlns:a16="http://schemas.microsoft.com/office/drawing/2014/main" id="{CAF5B12E-70E0-513D-DD27-7D92408B7AD3}"/>
                </a:ext>
              </a:extLst>
            </p:cNvPr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98;p50">
              <a:extLst>
                <a:ext uri="{FF2B5EF4-FFF2-40B4-BE49-F238E27FC236}">
                  <a16:creationId xmlns:a16="http://schemas.microsoft.com/office/drawing/2014/main" id="{42155F3C-9B5C-F018-0248-B9A747B1CBCF}"/>
                </a:ext>
              </a:extLst>
            </p:cNvPr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99;p50">
              <a:extLst>
                <a:ext uri="{FF2B5EF4-FFF2-40B4-BE49-F238E27FC236}">
                  <a16:creationId xmlns:a16="http://schemas.microsoft.com/office/drawing/2014/main" id="{0BCDE334-9705-A292-29B6-50DA75DBB73F}"/>
                </a:ext>
              </a:extLst>
            </p:cNvPr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800;p50">
              <a:extLst>
                <a:ext uri="{FF2B5EF4-FFF2-40B4-BE49-F238E27FC236}">
                  <a16:creationId xmlns:a16="http://schemas.microsoft.com/office/drawing/2014/main" id="{36AAFB06-FE88-AFFC-4642-8035BDA64201}"/>
                </a:ext>
              </a:extLst>
            </p:cNvPr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801;p50">
              <a:extLst>
                <a:ext uri="{FF2B5EF4-FFF2-40B4-BE49-F238E27FC236}">
                  <a16:creationId xmlns:a16="http://schemas.microsoft.com/office/drawing/2014/main" id="{F983E41C-6E08-6383-FE10-C4C32CFA119A}"/>
                </a:ext>
              </a:extLst>
            </p:cNvPr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802;p50">
              <a:extLst>
                <a:ext uri="{FF2B5EF4-FFF2-40B4-BE49-F238E27FC236}">
                  <a16:creationId xmlns:a16="http://schemas.microsoft.com/office/drawing/2014/main" id="{7F715F41-C930-257A-7128-6899BD1D3876}"/>
                </a:ext>
              </a:extLst>
            </p:cNvPr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803;p50">
              <a:extLst>
                <a:ext uri="{FF2B5EF4-FFF2-40B4-BE49-F238E27FC236}">
                  <a16:creationId xmlns:a16="http://schemas.microsoft.com/office/drawing/2014/main" id="{8E0B5240-027A-1B9C-1BAA-D581E23CFFB9}"/>
                </a:ext>
              </a:extLst>
            </p:cNvPr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2413;p77">
            <a:extLst>
              <a:ext uri="{FF2B5EF4-FFF2-40B4-BE49-F238E27FC236}">
                <a16:creationId xmlns:a16="http://schemas.microsoft.com/office/drawing/2014/main" id="{D425E758-9390-6B43-72D5-E180D701F191}"/>
              </a:ext>
            </a:extLst>
          </p:cNvPr>
          <p:cNvGrpSpPr/>
          <p:nvPr/>
        </p:nvGrpSpPr>
        <p:grpSpPr>
          <a:xfrm rot="18176239">
            <a:off x="6553412" y="821335"/>
            <a:ext cx="513115" cy="1100019"/>
            <a:chOff x="7941975" y="230788"/>
            <a:chExt cx="339775" cy="728413"/>
          </a:xfrm>
        </p:grpSpPr>
        <p:sp>
          <p:nvSpPr>
            <p:cNvPr id="60" name="Google Shape;2414;p77">
              <a:extLst>
                <a:ext uri="{FF2B5EF4-FFF2-40B4-BE49-F238E27FC236}">
                  <a16:creationId xmlns:a16="http://schemas.microsoft.com/office/drawing/2014/main" id="{CAD883C3-70E1-73AC-94AE-4D560AAF12CC}"/>
                </a:ext>
              </a:extLst>
            </p:cNvPr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15;p77">
              <a:extLst>
                <a:ext uri="{FF2B5EF4-FFF2-40B4-BE49-F238E27FC236}">
                  <a16:creationId xmlns:a16="http://schemas.microsoft.com/office/drawing/2014/main" id="{8DC7E588-BEC4-2C8C-0350-81B1DAD11B62}"/>
                </a:ext>
              </a:extLst>
            </p:cNvPr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16;p77">
              <a:extLst>
                <a:ext uri="{FF2B5EF4-FFF2-40B4-BE49-F238E27FC236}">
                  <a16:creationId xmlns:a16="http://schemas.microsoft.com/office/drawing/2014/main" id="{984DCA4C-FD2F-8E67-4604-AB834CAC4665}"/>
                </a:ext>
              </a:extLst>
            </p:cNvPr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17;p77">
              <a:extLst>
                <a:ext uri="{FF2B5EF4-FFF2-40B4-BE49-F238E27FC236}">
                  <a16:creationId xmlns:a16="http://schemas.microsoft.com/office/drawing/2014/main" id="{4D8CC39D-EF9A-E840-6CBD-157782ECCF0B}"/>
                </a:ext>
              </a:extLst>
            </p:cNvPr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2418;p77">
              <a:extLst>
                <a:ext uri="{FF2B5EF4-FFF2-40B4-BE49-F238E27FC236}">
                  <a16:creationId xmlns:a16="http://schemas.microsoft.com/office/drawing/2014/main" id="{A6B7B834-622D-DB81-7BE2-69163DA3A9A8}"/>
                </a:ext>
              </a:extLst>
            </p:cNvPr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2419;p77">
              <a:extLst>
                <a:ext uri="{FF2B5EF4-FFF2-40B4-BE49-F238E27FC236}">
                  <a16:creationId xmlns:a16="http://schemas.microsoft.com/office/drawing/2014/main" id="{714F7BD9-F829-7C33-5E05-F6425796447C}"/>
                </a:ext>
              </a:extLst>
            </p:cNvPr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2420;p77">
              <a:extLst>
                <a:ext uri="{FF2B5EF4-FFF2-40B4-BE49-F238E27FC236}">
                  <a16:creationId xmlns:a16="http://schemas.microsoft.com/office/drawing/2014/main" id="{5550F0AC-5B22-1B12-480C-DD7CC5B3B65F}"/>
                </a:ext>
              </a:extLst>
            </p:cNvPr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2421;p77">
              <a:extLst>
                <a:ext uri="{FF2B5EF4-FFF2-40B4-BE49-F238E27FC236}">
                  <a16:creationId xmlns:a16="http://schemas.microsoft.com/office/drawing/2014/main" id="{2DDCC97C-4331-7F59-283A-9CACB2A00CFA}"/>
                </a:ext>
              </a:extLst>
            </p:cNvPr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422;p77">
              <a:extLst>
                <a:ext uri="{FF2B5EF4-FFF2-40B4-BE49-F238E27FC236}">
                  <a16:creationId xmlns:a16="http://schemas.microsoft.com/office/drawing/2014/main" id="{A10C0E91-E1C2-EB94-F9FD-909E249DF139}"/>
                </a:ext>
              </a:extLst>
            </p:cNvPr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423;p77">
              <a:extLst>
                <a:ext uri="{FF2B5EF4-FFF2-40B4-BE49-F238E27FC236}">
                  <a16:creationId xmlns:a16="http://schemas.microsoft.com/office/drawing/2014/main" id="{B9F5222B-AF6D-C02F-866C-A67F22EAC09E}"/>
                </a:ext>
              </a:extLst>
            </p:cNvPr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424;p77">
              <a:extLst>
                <a:ext uri="{FF2B5EF4-FFF2-40B4-BE49-F238E27FC236}">
                  <a16:creationId xmlns:a16="http://schemas.microsoft.com/office/drawing/2014/main" id="{35C6ED41-4E91-C8A9-6EA6-45E494D42710}"/>
                </a:ext>
              </a:extLst>
            </p:cNvPr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50"/>
          <p:cNvGrpSpPr/>
          <p:nvPr/>
        </p:nvGrpSpPr>
        <p:grpSpPr>
          <a:xfrm>
            <a:off x="480661" y="1157099"/>
            <a:ext cx="329404" cy="420627"/>
            <a:chOff x="5905475" y="2032050"/>
            <a:chExt cx="454350" cy="580175"/>
          </a:xfrm>
        </p:grpSpPr>
        <p:sp>
          <p:nvSpPr>
            <p:cNvPr id="778" name="Google Shape;778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1010454" y="2389748"/>
            <a:ext cx="248477" cy="364003"/>
            <a:chOff x="7509313" y="3231788"/>
            <a:chExt cx="249575" cy="365575"/>
          </a:xfrm>
        </p:grpSpPr>
        <p:sp>
          <p:nvSpPr>
            <p:cNvPr id="785" name="Google Shape;785;p5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50"/>
          <p:cNvGrpSpPr/>
          <p:nvPr/>
        </p:nvGrpSpPr>
        <p:grpSpPr>
          <a:xfrm rot="-1060642">
            <a:off x="8058021" y="2691315"/>
            <a:ext cx="525720" cy="428628"/>
            <a:chOff x="5426900" y="3064075"/>
            <a:chExt cx="281450" cy="229525"/>
          </a:xfrm>
        </p:grpSpPr>
        <p:sp>
          <p:nvSpPr>
            <p:cNvPr id="815" name="Google Shape;815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50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413;p77">
            <a:extLst>
              <a:ext uri="{FF2B5EF4-FFF2-40B4-BE49-F238E27FC236}">
                <a16:creationId xmlns:a16="http://schemas.microsoft.com/office/drawing/2014/main" id="{98DC1A7B-71D0-566E-8615-87BA0ACF4E24}"/>
              </a:ext>
            </a:extLst>
          </p:cNvPr>
          <p:cNvGrpSpPr/>
          <p:nvPr/>
        </p:nvGrpSpPr>
        <p:grpSpPr>
          <a:xfrm rot="1361683">
            <a:off x="477122" y="4052362"/>
            <a:ext cx="518553" cy="880143"/>
            <a:chOff x="7941975" y="230788"/>
            <a:chExt cx="339775" cy="728413"/>
          </a:xfrm>
        </p:grpSpPr>
        <p:sp>
          <p:nvSpPr>
            <p:cNvPr id="22" name="Google Shape;2414;p77">
              <a:extLst>
                <a:ext uri="{FF2B5EF4-FFF2-40B4-BE49-F238E27FC236}">
                  <a16:creationId xmlns:a16="http://schemas.microsoft.com/office/drawing/2014/main" id="{3DF06608-03B7-651C-5862-BE3C265A6E8A}"/>
                </a:ext>
              </a:extLst>
            </p:cNvPr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15;p77">
              <a:extLst>
                <a:ext uri="{FF2B5EF4-FFF2-40B4-BE49-F238E27FC236}">
                  <a16:creationId xmlns:a16="http://schemas.microsoft.com/office/drawing/2014/main" id="{57148AF1-5145-854C-D141-8893058370BE}"/>
                </a:ext>
              </a:extLst>
            </p:cNvPr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16;p77">
              <a:extLst>
                <a:ext uri="{FF2B5EF4-FFF2-40B4-BE49-F238E27FC236}">
                  <a16:creationId xmlns:a16="http://schemas.microsoft.com/office/drawing/2014/main" id="{D30E23CA-CF1C-6111-60DA-129CDD304E66}"/>
                </a:ext>
              </a:extLst>
            </p:cNvPr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17;p77">
              <a:extLst>
                <a:ext uri="{FF2B5EF4-FFF2-40B4-BE49-F238E27FC236}">
                  <a16:creationId xmlns:a16="http://schemas.microsoft.com/office/drawing/2014/main" id="{9A2ACB86-5EF5-12B8-7130-75168059C36D}"/>
                </a:ext>
              </a:extLst>
            </p:cNvPr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18;p77">
              <a:extLst>
                <a:ext uri="{FF2B5EF4-FFF2-40B4-BE49-F238E27FC236}">
                  <a16:creationId xmlns:a16="http://schemas.microsoft.com/office/drawing/2014/main" id="{E64ABC7C-545F-FC60-596F-149BB18E140E}"/>
                </a:ext>
              </a:extLst>
            </p:cNvPr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19;p77">
              <a:extLst>
                <a:ext uri="{FF2B5EF4-FFF2-40B4-BE49-F238E27FC236}">
                  <a16:creationId xmlns:a16="http://schemas.microsoft.com/office/drawing/2014/main" id="{17ED6CCA-A964-4324-24D1-00E1CDCB3341}"/>
                </a:ext>
              </a:extLst>
            </p:cNvPr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20;p77">
              <a:extLst>
                <a:ext uri="{FF2B5EF4-FFF2-40B4-BE49-F238E27FC236}">
                  <a16:creationId xmlns:a16="http://schemas.microsoft.com/office/drawing/2014/main" id="{D6DACE01-E5E8-AC1F-54E6-C05E18D7BAB9}"/>
                </a:ext>
              </a:extLst>
            </p:cNvPr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21;p77">
              <a:extLst>
                <a:ext uri="{FF2B5EF4-FFF2-40B4-BE49-F238E27FC236}">
                  <a16:creationId xmlns:a16="http://schemas.microsoft.com/office/drawing/2014/main" id="{42647BF5-81FC-7710-A6CA-7E00478359A8}"/>
                </a:ext>
              </a:extLst>
            </p:cNvPr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22;p77">
              <a:extLst>
                <a:ext uri="{FF2B5EF4-FFF2-40B4-BE49-F238E27FC236}">
                  <a16:creationId xmlns:a16="http://schemas.microsoft.com/office/drawing/2014/main" id="{5F648031-F5F4-18A6-D960-0F422613DF9A}"/>
                </a:ext>
              </a:extLst>
            </p:cNvPr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23;p77">
              <a:extLst>
                <a:ext uri="{FF2B5EF4-FFF2-40B4-BE49-F238E27FC236}">
                  <a16:creationId xmlns:a16="http://schemas.microsoft.com/office/drawing/2014/main" id="{892FB29F-43AB-EC6A-A99E-FA0745344722}"/>
                </a:ext>
              </a:extLst>
            </p:cNvPr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24;p77">
              <a:extLst>
                <a:ext uri="{FF2B5EF4-FFF2-40B4-BE49-F238E27FC236}">
                  <a16:creationId xmlns:a16="http://schemas.microsoft.com/office/drawing/2014/main" id="{306715EE-29DE-5BCA-6232-558D193E6E03}"/>
                </a:ext>
              </a:extLst>
            </p:cNvPr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789;p50">
            <a:extLst>
              <a:ext uri="{FF2B5EF4-FFF2-40B4-BE49-F238E27FC236}">
                <a16:creationId xmlns:a16="http://schemas.microsoft.com/office/drawing/2014/main" id="{71B24ED4-5FC2-DBB0-F90C-DA33598C53CA}"/>
              </a:ext>
            </a:extLst>
          </p:cNvPr>
          <p:cNvGrpSpPr/>
          <p:nvPr/>
        </p:nvGrpSpPr>
        <p:grpSpPr>
          <a:xfrm>
            <a:off x="8232290" y="4138806"/>
            <a:ext cx="771812" cy="870514"/>
            <a:chOff x="4526725" y="5632238"/>
            <a:chExt cx="659800" cy="966288"/>
          </a:xfrm>
        </p:grpSpPr>
        <p:sp>
          <p:nvSpPr>
            <p:cNvPr id="34" name="Google Shape;790;p50">
              <a:extLst>
                <a:ext uri="{FF2B5EF4-FFF2-40B4-BE49-F238E27FC236}">
                  <a16:creationId xmlns:a16="http://schemas.microsoft.com/office/drawing/2014/main" id="{D6AD4B05-3BBE-1870-EC68-5DAC291FAB4B}"/>
                </a:ext>
              </a:extLst>
            </p:cNvPr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91;p50">
              <a:extLst>
                <a:ext uri="{FF2B5EF4-FFF2-40B4-BE49-F238E27FC236}">
                  <a16:creationId xmlns:a16="http://schemas.microsoft.com/office/drawing/2014/main" id="{F14608B1-E29F-5BA6-09AF-D0D4DF4E251C}"/>
                </a:ext>
              </a:extLst>
            </p:cNvPr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92;p50">
              <a:extLst>
                <a:ext uri="{FF2B5EF4-FFF2-40B4-BE49-F238E27FC236}">
                  <a16:creationId xmlns:a16="http://schemas.microsoft.com/office/drawing/2014/main" id="{5B864C81-6B8E-5031-FDD2-5322CE161F76}"/>
                </a:ext>
              </a:extLst>
            </p:cNvPr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93;p50">
              <a:extLst>
                <a:ext uri="{FF2B5EF4-FFF2-40B4-BE49-F238E27FC236}">
                  <a16:creationId xmlns:a16="http://schemas.microsoft.com/office/drawing/2014/main" id="{D5A38B4C-A666-755B-7085-FD2C983FB9ED}"/>
                </a:ext>
              </a:extLst>
            </p:cNvPr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94;p50">
              <a:extLst>
                <a:ext uri="{FF2B5EF4-FFF2-40B4-BE49-F238E27FC236}">
                  <a16:creationId xmlns:a16="http://schemas.microsoft.com/office/drawing/2014/main" id="{37D2E3E0-EFE9-EE78-A0B1-53B81A52EACB}"/>
                </a:ext>
              </a:extLst>
            </p:cNvPr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95;p50">
              <a:extLst>
                <a:ext uri="{FF2B5EF4-FFF2-40B4-BE49-F238E27FC236}">
                  <a16:creationId xmlns:a16="http://schemas.microsoft.com/office/drawing/2014/main" id="{29C5DB36-51D9-FFC5-5E51-AC7D2BD0F60F}"/>
                </a:ext>
              </a:extLst>
            </p:cNvPr>
            <p:cNvSpPr/>
            <p:nvPr/>
          </p:nvSpPr>
          <p:spPr>
            <a:xfrm>
              <a:off x="4696925" y="6198138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96;p50">
              <a:extLst>
                <a:ext uri="{FF2B5EF4-FFF2-40B4-BE49-F238E27FC236}">
                  <a16:creationId xmlns:a16="http://schemas.microsoft.com/office/drawing/2014/main" id="{56550676-49F0-449F-92FC-AB95D2C9C864}"/>
                </a:ext>
              </a:extLst>
            </p:cNvPr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97;p50">
              <a:extLst>
                <a:ext uri="{FF2B5EF4-FFF2-40B4-BE49-F238E27FC236}">
                  <a16:creationId xmlns:a16="http://schemas.microsoft.com/office/drawing/2014/main" id="{93B4502A-CBAB-2065-5C18-65C58E344DD0}"/>
                </a:ext>
              </a:extLst>
            </p:cNvPr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798;p50">
              <a:extLst>
                <a:ext uri="{FF2B5EF4-FFF2-40B4-BE49-F238E27FC236}">
                  <a16:creationId xmlns:a16="http://schemas.microsoft.com/office/drawing/2014/main" id="{FF3EE560-A33E-5DB0-E8E0-29939227F2F9}"/>
                </a:ext>
              </a:extLst>
            </p:cNvPr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799;p50">
              <a:extLst>
                <a:ext uri="{FF2B5EF4-FFF2-40B4-BE49-F238E27FC236}">
                  <a16:creationId xmlns:a16="http://schemas.microsoft.com/office/drawing/2014/main" id="{15298D69-2013-52B2-8461-895369927C1E}"/>
                </a:ext>
              </a:extLst>
            </p:cNvPr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800;p50">
              <a:extLst>
                <a:ext uri="{FF2B5EF4-FFF2-40B4-BE49-F238E27FC236}">
                  <a16:creationId xmlns:a16="http://schemas.microsoft.com/office/drawing/2014/main" id="{40837252-CB9A-320B-616C-C7E77E10D282}"/>
                </a:ext>
              </a:extLst>
            </p:cNvPr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801;p50">
              <a:extLst>
                <a:ext uri="{FF2B5EF4-FFF2-40B4-BE49-F238E27FC236}">
                  <a16:creationId xmlns:a16="http://schemas.microsoft.com/office/drawing/2014/main" id="{683B6579-1C47-6C2E-3D41-9CF35EA5FFC1}"/>
                </a:ext>
              </a:extLst>
            </p:cNvPr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802;p50">
              <a:extLst>
                <a:ext uri="{FF2B5EF4-FFF2-40B4-BE49-F238E27FC236}">
                  <a16:creationId xmlns:a16="http://schemas.microsoft.com/office/drawing/2014/main" id="{064D2E7B-A318-6F70-A8F0-339B37614578}"/>
                </a:ext>
              </a:extLst>
            </p:cNvPr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803;p50">
              <a:extLst>
                <a:ext uri="{FF2B5EF4-FFF2-40B4-BE49-F238E27FC236}">
                  <a16:creationId xmlns:a16="http://schemas.microsoft.com/office/drawing/2014/main" id="{796A13CB-4B86-1948-67EC-4A75F0677330}"/>
                </a:ext>
              </a:extLst>
            </p:cNvPr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8E823A-900B-1471-3328-DFF0E924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2" y="75351"/>
            <a:ext cx="1010139" cy="89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A4DA2D-D76B-3787-93BE-971CD3431B68}"/>
              </a:ext>
            </a:extLst>
          </p:cNvPr>
          <p:cNvSpPr txBox="1"/>
          <p:nvPr/>
        </p:nvSpPr>
        <p:spPr>
          <a:xfrm>
            <a:off x="117763" y="3290258"/>
            <a:ext cx="241083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dirty="0">
                <a:solidFill>
                  <a:schemeClr val="tx1"/>
                </a:solidFill>
                <a:effectLst/>
                <a:latin typeface="+mn-lt"/>
              </a:rPr>
              <a:t>Acad. </a:t>
            </a:r>
            <a:r>
              <a:rPr lang="en-US" sz="1100" b="1" i="0" dirty="0" err="1">
                <a:solidFill>
                  <a:schemeClr val="tx1"/>
                </a:solidFill>
                <a:effectLst/>
                <a:latin typeface="+mn-lt"/>
              </a:rPr>
              <a:t>Ilie</a:t>
            </a:r>
            <a:r>
              <a:rPr lang="en-US" sz="1100" b="1" i="0" dirty="0">
                <a:solidFill>
                  <a:schemeClr val="tx1"/>
                </a:solidFill>
                <a:effectLst/>
                <a:latin typeface="+mn-lt"/>
              </a:rPr>
              <a:t> MURGULESCU </a:t>
            </a:r>
          </a:p>
          <a:p>
            <a:pPr algn="ctr"/>
            <a:r>
              <a:rPr lang="en-US" sz="800" b="1" i="0" dirty="0">
                <a:solidFill>
                  <a:schemeClr val="tx1"/>
                </a:solidFill>
                <a:effectLst/>
                <a:latin typeface="+mn-lt"/>
              </a:rPr>
              <a:t>(1902 – 1991) </a:t>
            </a:r>
          </a:p>
          <a:p>
            <a:pPr algn="ctr"/>
            <a:r>
              <a:rPr lang="en-US" sz="1100" b="1" i="0" dirty="0" err="1">
                <a:solidFill>
                  <a:schemeClr val="tx1"/>
                </a:solidFill>
                <a:effectLst/>
                <a:latin typeface="+mn-lt"/>
              </a:rPr>
              <a:t>Chimist</a:t>
            </a:r>
            <a:r>
              <a:rPr lang="en-US" sz="1100" b="1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100" b="1" i="0" dirty="0" err="1">
                <a:solidFill>
                  <a:schemeClr val="tx1"/>
                </a:solidFill>
                <a:effectLst/>
                <a:latin typeface="+mn-lt"/>
              </a:rPr>
              <a:t>inventator</a:t>
            </a:r>
            <a:r>
              <a:rPr lang="en-US" sz="1100" b="1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100" b="1" i="0" dirty="0" err="1">
                <a:solidFill>
                  <a:schemeClr val="tx1"/>
                </a:solidFill>
                <a:effectLst/>
                <a:latin typeface="+mn-lt"/>
              </a:rPr>
              <a:t>presedinte</a:t>
            </a:r>
            <a:r>
              <a:rPr lang="en-US" sz="1100" b="1" i="0" dirty="0">
                <a:solidFill>
                  <a:schemeClr val="tx1"/>
                </a:solidFill>
                <a:effectLst/>
                <a:latin typeface="+mn-lt"/>
              </a:rPr>
              <a:t> al </a:t>
            </a:r>
            <a:r>
              <a:rPr lang="en-US" sz="1100" b="1" i="0" dirty="0" err="1">
                <a:solidFill>
                  <a:schemeClr val="tx1"/>
                </a:solidFill>
                <a:effectLst/>
                <a:latin typeface="+mn-lt"/>
              </a:rPr>
              <a:t>Academiei</a:t>
            </a:r>
            <a:r>
              <a:rPr lang="en-US" sz="1100" b="1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100" b="1" i="0" dirty="0" err="1">
                <a:solidFill>
                  <a:schemeClr val="tx1"/>
                </a:solidFill>
                <a:effectLst/>
                <a:latin typeface="+mn-lt"/>
              </a:rPr>
              <a:t>Romane</a:t>
            </a:r>
            <a:endParaRPr lang="en-US" sz="1100" b="1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5" name="Google Shape;775;p50"/>
          <p:cNvSpPr txBox="1">
            <a:spLocks noGrp="1"/>
          </p:cNvSpPr>
          <p:nvPr>
            <p:ph type="title"/>
          </p:nvPr>
        </p:nvSpPr>
        <p:spPr>
          <a:xfrm>
            <a:off x="350384" y="136461"/>
            <a:ext cx="8488816" cy="732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200" dirty="0"/>
              <a:t>U</a:t>
            </a:r>
            <a:r>
              <a:rPr lang="en" sz="2200" dirty="0"/>
              <a:t>nde ne aflam?</a:t>
            </a:r>
            <a:br>
              <a:rPr lang="en" sz="2200" dirty="0"/>
            </a:br>
            <a:br>
              <a:rPr lang="en" sz="2200" dirty="0"/>
            </a:br>
            <a:r>
              <a:rPr lang="e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INSTITUTUL DE CHIMIE FIZIC</a:t>
            </a:r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“ILIE MURGULESCU” (ICF)</a:t>
            </a:r>
            <a:br>
              <a:rPr lang="en" sz="2200" dirty="0"/>
            </a:br>
            <a:br>
              <a:rPr lang="en" sz="2200" dirty="0"/>
            </a:b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23014-4388-998A-10AF-7E488D1EA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95" y="60377"/>
            <a:ext cx="996342" cy="1003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0E312D-F71D-8ADD-EF44-09A1B043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3" y="1037063"/>
            <a:ext cx="1887445" cy="23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B7212-72D3-733B-E2DC-CAD16D277F17}"/>
              </a:ext>
            </a:extLst>
          </p:cNvPr>
          <p:cNvSpPr txBox="1"/>
          <p:nvPr/>
        </p:nvSpPr>
        <p:spPr>
          <a:xfrm>
            <a:off x="2925189" y="1279859"/>
            <a:ext cx="495068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q"/>
              <a:tabLst/>
              <a:defRPr/>
            </a:pP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q"/>
              <a:tabLst/>
              <a:defRPr/>
            </a:pP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ICF este singurul institut de cercetare din Rom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nia care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domeniu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chimiei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oferind posibilitatea ob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inerii, analizei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caracteriz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rii produselor utiliz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 at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metode chimice c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metode fizice.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q"/>
              <a:tabLst/>
              <a:defRPr/>
            </a:pP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Chimia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fizica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domeniu larg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 abordeaz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studiul complex al fenomenelor macroscopice, atomice, subatomice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particulare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sistemele chimice,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ceea ce prive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legile fizice.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q"/>
              <a:tabLst/>
              <a:defRPr/>
            </a:pP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ajutorul acestui domeniu putem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elege at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comportamentul materiei la nivel molecular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atomic, dar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modul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care au loc reac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iile chimice.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q"/>
              <a:defRPr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foloseste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adesesa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precum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miscarea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forta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termodinamica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cuantica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mecanica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dinamica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Astfel, chimia-fizic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reprezint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domeniu multidisciplinar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complementar.</a:t>
            </a:r>
            <a:endParaRPr lang="en-GB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q"/>
              <a:tabLst/>
              <a:defRPr/>
            </a:pP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81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9" name="Google Shape;2769;p62"/>
          <p:cNvGrpSpPr/>
          <p:nvPr/>
        </p:nvGrpSpPr>
        <p:grpSpPr>
          <a:xfrm>
            <a:off x="3280958" y="4124753"/>
            <a:ext cx="586004" cy="804781"/>
            <a:chOff x="2706975" y="1991250"/>
            <a:chExt cx="857800" cy="1248725"/>
          </a:xfrm>
        </p:grpSpPr>
        <p:sp>
          <p:nvSpPr>
            <p:cNvPr id="2770" name="Google Shape;2770;p62"/>
            <p:cNvSpPr/>
            <p:nvPr/>
          </p:nvSpPr>
          <p:spPr>
            <a:xfrm>
              <a:off x="3003475" y="1991250"/>
              <a:ext cx="275825" cy="180850"/>
            </a:xfrm>
            <a:custGeom>
              <a:avLst/>
              <a:gdLst/>
              <a:ahLst/>
              <a:cxnLst/>
              <a:rect l="l" t="t" r="r" b="b"/>
              <a:pathLst>
                <a:path w="11033" h="7234" extrusionOk="0">
                  <a:moveTo>
                    <a:pt x="5511" y="1"/>
                  </a:moveTo>
                  <a:cubicBezTo>
                    <a:pt x="2466" y="1"/>
                    <a:pt x="1" y="76"/>
                    <a:pt x="1" y="173"/>
                  </a:cubicBezTo>
                  <a:lnTo>
                    <a:pt x="1658" y="7061"/>
                  </a:lnTo>
                  <a:cubicBezTo>
                    <a:pt x="1658" y="7158"/>
                    <a:pt x="3380" y="7233"/>
                    <a:pt x="5511" y="7233"/>
                  </a:cubicBezTo>
                  <a:cubicBezTo>
                    <a:pt x="7642" y="7233"/>
                    <a:pt x="9364" y="7158"/>
                    <a:pt x="9364" y="7061"/>
                  </a:cubicBezTo>
                  <a:lnTo>
                    <a:pt x="11032" y="173"/>
                  </a:lnTo>
                  <a:cubicBezTo>
                    <a:pt x="11032" y="76"/>
                    <a:pt x="8557" y="1"/>
                    <a:pt x="5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2"/>
            <p:cNvSpPr/>
            <p:nvPr/>
          </p:nvSpPr>
          <p:spPr>
            <a:xfrm>
              <a:off x="3028500" y="2014125"/>
              <a:ext cx="36350" cy="31175"/>
            </a:xfrm>
            <a:custGeom>
              <a:avLst/>
              <a:gdLst/>
              <a:ahLst/>
              <a:cxnLst/>
              <a:rect l="l" t="t" r="r" b="b"/>
              <a:pathLst>
                <a:path w="1454" h="1247" extrusionOk="0">
                  <a:moveTo>
                    <a:pt x="830" y="1"/>
                  </a:moveTo>
                  <a:cubicBezTo>
                    <a:pt x="281" y="1"/>
                    <a:pt x="1" y="668"/>
                    <a:pt x="388" y="1066"/>
                  </a:cubicBezTo>
                  <a:cubicBezTo>
                    <a:pt x="513" y="1190"/>
                    <a:pt x="667" y="1246"/>
                    <a:pt x="819" y="1246"/>
                  </a:cubicBezTo>
                  <a:cubicBezTo>
                    <a:pt x="1141" y="1246"/>
                    <a:pt x="1454" y="997"/>
                    <a:pt x="1454" y="625"/>
                  </a:cubicBezTo>
                  <a:cubicBezTo>
                    <a:pt x="1454" y="280"/>
                    <a:pt x="117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2"/>
            <p:cNvSpPr/>
            <p:nvPr/>
          </p:nvSpPr>
          <p:spPr>
            <a:xfrm>
              <a:off x="3053800" y="2057450"/>
              <a:ext cx="19125" cy="16175"/>
            </a:xfrm>
            <a:custGeom>
              <a:avLst/>
              <a:gdLst/>
              <a:ahLst/>
              <a:cxnLst/>
              <a:rect l="l" t="t" r="r" b="b"/>
              <a:pathLst>
                <a:path w="765" h="647" extrusionOk="0">
                  <a:moveTo>
                    <a:pt x="442" y="0"/>
                  </a:moveTo>
                  <a:cubicBezTo>
                    <a:pt x="151" y="0"/>
                    <a:pt x="1" y="345"/>
                    <a:pt x="205" y="549"/>
                  </a:cubicBezTo>
                  <a:cubicBezTo>
                    <a:pt x="272" y="616"/>
                    <a:pt x="355" y="646"/>
                    <a:pt x="436" y="646"/>
                  </a:cubicBezTo>
                  <a:cubicBezTo>
                    <a:pt x="604" y="646"/>
                    <a:pt x="765" y="519"/>
                    <a:pt x="765" y="323"/>
                  </a:cubicBezTo>
                  <a:cubicBezTo>
                    <a:pt x="765" y="140"/>
                    <a:pt x="614" y="0"/>
                    <a:pt x="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2"/>
            <p:cNvSpPr/>
            <p:nvPr/>
          </p:nvSpPr>
          <p:spPr>
            <a:xfrm>
              <a:off x="3076950" y="2034575"/>
              <a:ext cx="28525" cy="24250"/>
            </a:xfrm>
            <a:custGeom>
              <a:avLst/>
              <a:gdLst/>
              <a:ahLst/>
              <a:cxnLst/>
              <a:rect l="l" t="t" r="r" b="b"/>
              <a:pathLst>
                <a:path w="1141" h="970" extrusionOk="0">
                  <a:moveTo>
                    <a:pt x="657" y="0"/>
                  </a:moveTo>
                  <a:cubicBezTo>
                    <a:pt x="215" y="0"/>
                    <a:pt x="0" y="517"/>
                    <a:pt x="312" y="829"/>
                  </a:cubicBezTo>
                  <a:cubicBezTo>
                    <a:pt x="409" y="926"/>
                    <a:pt x="530" y="970"/>
                    <a:pt x="648" y="970"/>
                  </a:cubicBezTo>
                  <a:cubicBezTo>
                    <a:pt x="898" y="970"/>
                    <a:pt x="1141" y="777"/>
                    <a:pt x="1141" y="485"/>
                  </a:cubicBezTo>
                  <a:cubicBezTo>
                    <a:pt x="1141" y="216"/>
                    <a:pt x="926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2"/>
            <p:cNvSpPr/>
            <p:nvPr/>
          </p:nvSpPr>
          <p:spPr>
            <a:xfrm>
              <a:off x="3135125" y="2091875"/>
              <a:ext cx="20675" cy="17475"/>
            </a:xfrm>
            <a:custGeom>
              <a:avLst/>
              <a:gdLst/>
              <a:ahLst/>
              <a:cxnLst/>
              <a:rect l="l" t="t" r="r" b="b"/>
              <a:pathLst>
                <a:path w="827" h="699" extrusionOk="0">
                  <a:moveTo>
                    <a:pt x="490" y="0"/>
                  </a:moveTo>
                  <a:cubicBezTo>
                    <a:pt x="484" y="0"/>
                    <a:pt x="477" y="1"/>
                    <a:pt x="471" y="1"/>
                  </a:cubicBezTo>
                  <a:cubicBezTo>
                    <a:pt x="467" y="1"/>
                    <a:pt x="463" y="1"/>
                    <a:pt x="459" y="1"/>
                  </a:cubicBezTo>
                  <a:cubicBezTo>
                    <a:pt x="155" y="1"/>
                    <a:pt x="1" y="380"/>
                    <a:pt x="224" y="593"/>
                  </a:cubicBezTo>
                  <a:cubicBezTo>
                    <a:pt x="297" y="666"/>
                    <a:pt x="386" y="699"/>
                    <a:pt x="473" y="699"/>
                  </a:cubicBezTo>
                  <a:cubicBezTo>
                    <a:pt x="654" y="699"/>
                    <a:pt x="826" y="556"/>
                    <a:pt x="826" y="345"/>
                  </a:cubicBezTo>
                  <a:cubicBezTo>
                    <a:pt x="826" y="158"/>
                    <a:pt x="675" y="0"/>
                    <a:pt x="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2"/>
            <p:cNvSpPr/>
            <p:nvPr/>
          </p:nvSpPr>
          <p:spPr>
            <a:xfrm>
              <a:off x="3193975" y="2005525"/>
              <a:ext cx="20750" cy="17450"/>
            </a:xfrm>
            <a:custGeom>
              <a:avLst/>
              <a:gdLst/>
              <a:ahLst/>
              <a:cxnLst/>
              <a:rect l="l" t="t" r="r" b="b"/>
              <a:pathLst>
                <a:path w="830" h="698" extrusionOk="0">
                  <a:moveTo>
                    <a:pt x="474" y="0"/>
                  </a:moveTo>
                  <a:cubicBezTo>
                    <a:pt x="162" y="0"/>
                    <a:pt x="1" y="377"/>
                    <a:pt x="227" y="592"/>
                  </a:cubicBezTo>
                  <a:cubicBezTo>
                    <a:pt x="296" y="665"/>
                    <a:pt x="384" y="698"/>
                    <a:pt x="471" y="698"/>
                  </a:cubicBezTo>
                  <a:cubicBezTo>
                    <a:pt x="652" y="698"/>
                    <a:pt x="829" y="556"/>
                    <a:pt x="829" y="345"/>
                  </a:cubicBezTo>
                  <a:cubicBezTo>
                    <a:pt x="829" y="151"/>
                    <a:pt x="668" y="0"/>
                    <a:pt x="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2"/>
            <p:cNvSpPr/>
            <p:nvPr/>
          </p:nvSpPr>
          <p:spPr>
            <a:xfrm>
              <a:off x="3085825" y="2081650"/>
              <a:ext cx="34725" cy="29725"/>
            </a:xfrm>
            <a:custGeom>
              <a:avLst/>
              <a:gdLst/>
              <a:ahLst/>
              <a:cxnLst/>
              <a:rect l="l" t="t" r="r" b="b"/>
              <a:pathLst>
                <a:path w="1389" h="1189" extrusionOk="0">
                  <a:moveTo>
                    <a:pt x="786" y="1"/>
                  </a:moveTo>
                  <a:cubicBezTo>
                    <a:pt x="259" y="1"/>
                    <a:pt x="0" y="636"/>
                    <a:pt x="366" y="1013"/>
                  </a:cubicBezTo>
                  <a:cubicBezTo>
                    <a:pt x="488" y="1134"/>
                    <a:pt x="638" y="1189"/>
                    <a:pt x="785" y="1189"/>
                  </a:cubicBezTo>
                  <a:cubicBezTo>
                    <a:pt x="1093" y="1189"/>
                    <a:pt x="1389" y="950"/>
                    <a:pt x="1389" y="593"/>
                  </a:cubicBezTo>
                  <a:cubicBezTo>
                    <a:pt x="1389" y="270"/>
                    <a:pt x="1120" y="1"/>
                    <a:pt x="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2"/>
            <p:cNvSpPr/>
            <p:nvPr/>
          </p:nvSpPr>
          <p:spPr>
            <a:xfrm>
              <a:off x="3129950" y="2027050"/>
              <a:ext cx="17500" cy="14925"/>
            </a:xfrm>
            <a:custGeom>
              <a:avLst/>
              <a:gdLst/>
              <a:ahLst/>
              <a:cxnLst/>
              <a:rect l="l" t="t" r="r" b="b"/>
              <a:pathLst>
                <a:path w="700" h="597" extrusionOk="0">
                  <a:moveTo>
                    <a:pt x="398" y="0"/>
                  </a:moveTo>
                  <a:cubicBezTo>
                    <a:pt x="129" y="0"/>
                    <a:pt x="0" y="323"/>
                    <a:pt x="183" y="506"/>
                  </a:cubicBezTo>
                  <a:cubicBezTo>
                    <a:pt x="246" y="569"/>
                    <a:pt x="322" y="597"/>
                    <a:pt x="397" y="597"/>
                  </a:cubicBezTo>
                  <a:cubicBezTo>
                    <a:pt x="552" y="597"/>
                    <a:pt x="700" y="476"/>
                    <a:pt x="700" y="301"/>
                  </a:cubicBezTo>
                  <a:cubicBezTo>
                    <a:pt x="689" y="129"/>
                    <a:pt x="560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2"/>
            <p:cNvSpPr/>
            <p:nvPr/>
          </p:nvSpPr>
          <p:spPr>
            <a:xfrm>
              <a:off x="3069950" y="1999325"/>
              <a:ext cx="15075" cy="14825"/>
            </a:xfrm>
            <a:custGeom>
              <a:avLst/>
              <a:gdLst/>
              <a:ahLst/>
              <a:cxnLst/>
              <a:rect l="l" t="t" r="r" b="b"/>
              <a:pathLst>
                <a:path w="603" h="593" extrusionOk="0">
                  <a:moveTo>
                    <a:pt x="302" y="1"/>
                  </a:moveTo>
                  <a:cubicBezTo>
                    <a:pt x="140" y="1"/>
                    <a:pt x="0" y="130"/>
                    <a:pt x="0" y="302"/>
                  </a:cubicBezTo>
                  <a:cubicBezTo>
                    <a:pt x="0" y="463"/>
                    <a:pt x="140" y="593"/>
                    <a:pt x="302" y="593"/>
                  </a:cubicBezTo>
                  <a:cubicBezTo>
                    <a:pt x="463" y="593"/>
                    <a:pt x="603" y="463"/>
                    <a:pt x="603" y="302"/>
                  </a:cubicBezTo>
                  <a:cubicBezTo>
                    <a:pt x="603" y="130"/>
                    <a:pt x="463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2"/>
            <p:cNvSpPr/>
            <p:nvPr/>
          </p:nvSpPr>
          <p:spPr>
            <a:xfrm>
              <a:off x="3206100" y="2032425"/>
              <a:ext cx="15625" cy="13375"/>
            </a:xfrm>
            <a:custGeom>
              <a:avLst/>
              <a:gdLst/>
              <a:ahLst/>
              <a:cxnLst/>
              <a:rect l="l" t="t" r="r" b="b"/>
              <a:pathLst>
                <a:path w="625" h="535" extrusionOk="0">
                  <a:moveTo>
                    <a:pt x="355" y="0"/>
                  </a:moveTo>
                  <a:cubicBezTo>
                    <a:pt x="118" y="0"/>
                    <a:pt x="0" y="280"/>
                    <a:pt x="172" y="452"/>
                  </a:cubicBezTo>
                  <a:cubicBezTo>
                    <a:pt x="225" y="509"/>
                    <a:pt x="292" y="534"/>
                    <a:pt x="358" y="534"/>
                  </a:cubicBezTo>
                  <a:cubicBezTo>
                    <a:pt x="493" y="534"/>
                    <a:pt x="624" y="429"/>
                    <a:pt x="624" y="269"/>
                  </a:cubicBezTo>
                  <a:cubicBezTo>
                    <a:pt x="624" y="119"/>
                    <a:pt x="506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2"/>
            <p:cNvSpPr/>
            <p:nvPr/>
          </p:nvSpPr>
          <p:spPr>
            <a:xfrm>
              <a:off x="3173000" y="2022200"/>
              <a:ext cx="11050" cy="9650"/>
            </a:xfrm>
            <a:custGeom>
              <a:avLst/>
              <a:gdLst/>
              <a:ahLst/>
              <a:cxnLst/>
              <a:rect l="l" t="t" r="r" b="b"/>
              <a:pathLst>
                <a:path w="442" h="386" extrusionOk="0">
                  <a:moveTo>
                    <a:pt x="259" y="0"/>
                  </a:moveTo>
                  <a:cubicBezTo>
                    <a:pt x="86" y="0"/>
                    <a:pt x="0" y="205"/>
                    <a:pt x="119" y="323"/>
                  </a:cubicBezTo>
                  <a:cubicBezTo>
                    <a:pt x="158" y="366"/>
                    <a:pt x="207" y="385"/>
                    <a:pt x="255" y="385"/>
                  </a:cubicBezTo>
                  <a:cubicBezTo>
                    <a:pt x="351" y="385"/>
                    <a:pt x="441" y="309"/>
                    <a:pt x="441" y="194"/>
                  </a:cubicBezTo>
                  <a:cubicBezTo>
                    <a:pt x="441" y="87"/>
                    <a:pt x="35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2"/>
            <p:cNvSpPr/>
            <p:nvPr/>
          </p:nvSpPr>
          <p:spPr>
            <a:xfrm>
              <a:off x="3206350" y="2069550"/>
              <a:ext cx="36350" cy="31075"/>
            </a:xfrm>
            <a:custGeom>
              <a:avLst/>
              <a:gdLst/>
              <a:ahLst/>
              <a:cxnLst/>
              <a:rect l="l" t="t" r="r" b="b"/>
              <a:pathLst>
                <a:path w="1454" h="1243" extrusionOk="0">
                  <a:moveTo>
                    <a:pt x="840" y="1"/>
                  </a:moveTo>
                  <a:cubicBezTo>
                    <a:pt x="281" y="1"/>
                    <a:pt x="1" y="668"/>
                    <a:pt x="399" y="1055"/>
                  </a:cubicBezTo>
                  <a:cubicBezTo>
                    <a:pt x="525" y="1185"/>
                    <a:pt x="681" y="1243"/>
                    <a:pt x="834" y="1243"/>
                  </a:cubicBezTo>
                  <a:cubicBezTo>
                    <a:pt x="1150" y="1243"/>
                    <a:pt x="1454" y="995"/>
                    <a:pt x="1454" y="625"/>
                  </a:cubicBezTo>
                  <a:cubicBezTo>
                    <a:pt x="1454" y="280"/>
                    <a:pt x="1174" y="1"/>
                    <a:pt x="840" y="1"/>
                  </a:cubicBezTo>
                  <a:close/>
                </a:path>
              </a:pathLst>
            </a:custGeom>
            <a:solidFill>
              <a:srgbClr val="FCC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2"/>
            <p:cNvSpPr/>
            <p:nvPr/>
          </p:nvSpPr>
          <p:spPr>
            <a:xfrm>
              <a:off x="3173525" y="2062025"/>
              <a:ext cx="26675" cy="23075"/>
            </a:xfrm>
            <a:custGeom>
              <a:avLst/>
              <a:gdLst/>
              <a:ahLst/>
              <a:cxnLst/>
              <a:rect l="l" t="t" r="r" b="b"/>
              <a:pathLst>
                <a:path w="1067" h="923" extrusionOk="0">
                  <a:moveTo>
                    <a:pt x="614" y="0"/>
                  </a:moveTo>
                  <a:cubicBezTo>
                    <a:pt x="205" y="0"/>
                    <a:pt x="1" y="495"/>
                    <a:pt x="281" y="786"/>
                  </a:cubicBezTo>
                  <a:cubicBezTo>
                    <a:pt x="375" y="880"/>
                    <a:pt x="491" y="922"/>
                    <a:pt x="604" y="922"/>
                  </a:cubicBezTo>
                  <a:cubicBezTo>
                    <a:pt x="840" y="922"/>
                    <a:pt x="1066" y="739"/>
                    <a:pt x="1066" y="463"/>
                  </a:cubicBezTo>
                  <a:cubicBezTo>
                    <a:pt x="1066" y="205"/>
                    <a:pt x="862" y="0"/>
                    <a:pt x="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2"/>
            <p:cNvSpPr/>
            <p:nvPr/>
          </p:nvSpPr>
          <p:spPr>
            <a:xfrm>
              <a:off x="3240525" y="2030550"/>
              <a:ext cx="11050" cy="9250"/>
            </a:xfrm>
            <a:custGeom>
              <a:avLst/>
              <a:gdLst/>
              <a:ahLst/>
              <a:cxnLst/>
              <a:rect l="l" t="t" r="r" b="b"/>
              <a:pathLst>
                <a:path w="442" h="370" extrusionOk="0">
                  <a:moveTo>
                    <a:pt x="259" y="0"/>
                  </a:moveTo>
                  <a:cubicBezTo>
                    <a:pt x="87" y="0"/>
                    <a:pt x="1" y="194"/>
                    <a:pt x="119" y="312"/>
                  </a:cubicBezTo>
                  <a:cubicBezTo>
                    <a:pt x="158" y="352"/>
                    <a:pt x="207" y="370"/>
                    <a:pt x="255" y="370"/>
                  </a:cubicBezTo>
                  <a:cubicBezTo>
                    <a:pt x="351" y="370"/>
                    <a:pt x="442" y="298"/>
                    <a:pt x="442" y="183"/>
                  </a:cubicBezTo>
                  <a:cubicBezTo>
                    <a:pt x="442" y="75"/>
                    <a:pt x="356" y="0"/>
                    <a:pt x="259" y="0"/>
                  </a:cubicBezTo>
                  <a:close/>
                </a:path>
              </a:pathLst>
            </a:custGeom>
            <a:solidFill>
              <a:srgbClr val="FCC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2"/>
            <p:cNvSpPr/>
            <p:nvPr/>
          </p:nvSpPr>
          <p:spPr>
            <a:xfrm>
              <a:off x="3039800" y="2092425"/>
              <a:ext cx="9450" cy="8100"/>
            </a:xfrm>
            <a:custGeom>
              <a:avLst/>
              <a:gdLst/>
              <a:ahLst/>
              <a:cxnLst/>
              <a:rect l="l" t="t" r="r" b="b"/>
              <a:pathLst>
                <a:path w="378" h="324" extrusionOk="0">
                  <a:moveTo>
                    <a:pt x="216" y="0"/>
                  </a:moveTo>
                  <a:cubicBezTo>
                    <a:pt x="76" y="0"/>
                    <a:pt x="1" y="173"/>
                    <a:pt x="98" y="280"/>
                  </a:cubicBezTo>
                  <a:cubicBezTo>
                    <a:pt x="131" y="310"/>
                    <a:pt x="171" y="324"/>
                    <a:pt x="210" y="324"/>
                  </a:cubicBezTo>
                  <a:cubicBezTo>
                    <a:pt x="296" y="324"/>
                    <a:pt x="378" y="258"/>
                    <a:pt x="378" y="162"/>
                  </a:cubicBezTo>
                  <a:cubicBezTo>
                    <a:pt x="378" y="76"/>
                    <a:pt x="302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2"/>
            <p:cNvSpPr/>
            <p:nvPr/>
          </p:nvSpPr>
          <p:spPr>
            <a:xfrm>
              <a:off x="3130475" y="2065525"/>
              <a:ext cx="9450" cy="8100"/>
            </a:xfrm>
            <a:custGeom>
              <a:avLst/>
              <a:gdLst/>
              <a:ahLst/>
              <a:cxnLst/>
              <a:rect l="l" t="t" r="r" b="b"/>
              <a:pathLst>
                <a:path w="378" h="324" extrusionOk="0">
                  <a:moveTo>
                    <a:pt x="216" y="0"/>
                  </a:moveTo>
                  <a:cubicBezTo>
                    <a:pt x="76" y="0"/>
                    <a:pt x="1" y="172"/>
                    <a:pt x="98" y="280"/>
                  </a:cubicBezTo>
                  <a:cubicBezTo>
                    <a:pt x="131" y="310"/>
                    <a:pt x="171" y="324"/>
                    <a:pt x="210" y="324"/>
                  </a:cubicBezTo>
                  <a:cubicBezTo>
                    <a:pt x="296" y="324"/>
                    <a:pt x="377" y="258"/>
                    <a:pt x="377" y="162"/>
                  </a:cubicBezTo>
                  <a:cubicBezTo>
                    <a:pt x="377" y="75"/>
                    <a:pt x="302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2"/>
            <p:cNvSpPr/>
            <p:nvPr/>
          </p:nvSpPr>
          <p:spPr>
            <a:xfrm>
              <a:off x="3221950" y="2010100"/>
              <a:ext cx="9450" cy="8275"/>
            </a:xfrm>
            <a:custGeom>
              <a:avLst/>
              <a:gdLst/>
              <a:ahLst/>
              <a:cxnLst/>
              <a:rect l="l" t="t" r="r" b="b"/>
              <a:pathLst>
                <a:path w="378" h="331" extrusionOk="0">
                  <a:moveTo>
                    <a:pt x="216" y="0"/>
                  </a:moveTo>
                  <a:cubicBezTo>
                    <a:pt x="66" y="0"/>
                    <a:pt x="1" y="172"/>
                    <a:pt x="98" y="280"/>
                  </a:cubicBezTo>
                  <a:cubicBezTo>
                    <a:pt x="133" y="315"/>
                    <a:pt x="175" y="331"/>
                    <a:pt x="215" y="331"/>
                  </a:cubicBezTo>
                  <a:cubicBezTo>
                    <a:pt x="299" y="331"/>
                    <a:pt x="378" y="263"/>
                    <a:pt x="378" y="162"/>
                  </a:cubicBezTo>
                  <a:cubicBezTo>
                    <a:pt x="378" y="75"/>
                    <a:pt x="302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2"/>
            <p:cNvSpPr/>
            <p:nvPr/>
          </p:nvSpPr>
          <p:spPr>
            <a:xfrm>
              <a:off x="3196125" y="2092425"/>
              <a:ext cx="9450" cy="8175"/>
            </a:xfrm>
            <a:custGeom>
              <a:avLst/>
              <a:gdLst/>
              <a:ahLst/>
              <a:cxnLst/>
              <a:rect l="l" t="t" r="r" b="b"/>
              <a:pathLst>
                <a:path w="378" h="327" extrusionOk="0">
                  <a:moveTo>
                    <a:pt x="216" y="0"/>
                  </a:moveTo>
                  <a:cubicBezTo>
                    <a:pt x="76" y="0"/>
                    <a:pt x="1" y="173"/>
                    <a:pt x="98" y="280"/>
                  </a:cubicBezTo>
                  <a:cubicBezTo>
                    <a:pt x="133" y="312"/>
                    <a:pt x="174" y="326"/>
                    <a:pt x="215" y="326"/>
                  </a:cubicBezTo>
                  <a:cubicBezTo>
                    <a:pt x="299" y="326"/>
                    <a:pt x="377" y="264"/>
                    <a:pt x="377" y="162"/>
                  </a:cubicBezTo>
                  <a:cubicBezTo>
                    <a:pt x="377" y="76"/>
                    <a:pt x="313" y="0"/>
                    <a:pt x="216" y="0"/>
                  </a:cubicBezTo>
                  <a:close/>
                </a:path>
              </a:pathLst>
            </a:custGeom>
            <a:solidFill>
              <a:srgbClr val="FCC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2"/>
            <p:cNvSpPr/>
            <p:nvPr/>
          </p:nvSpPr>
          <p:spPr>
            <a:xfrm>
              <a:off x="3141250" y="1995550"/>
              <a:ext cx="137775" cy="176550"/>
            </a:xfrm>
            <a:custGeom>
              <a:avLst/>
              <a:gdLst/>
              <a:ahLst/>
              <a:cxnLst/>
              <a:rect l="l" t="t" r="r" b="b"/>
              <a:pathLst>
                <a:path w="5511" h="7062" extrusionOk="0">
                  <a:moveTo>
                    <a:pt x="5511" y="1"/>
                  </a:moveTo>
                  <a:lnTo>
                    <a:pt x="0" y="7061"/>
                  </a:lnTo>
                  <a:cubicBezTo>
                    <a:pt x="2131" y="7061"/>
                    <a:pt x="3853" y="6986"/>
                    <a:pt x="3853" y="6889"/>
                  </a:cubicBezTo>
                  <a:lnTo>
                    <a:pt x="55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2"/>
            <p:cNvSpPr/>
            <p:nvPr/>
          </p:nvSpPr>
          <p:spPr>
            <a:xfrm>
              <a:off x="2706975" y="2149200"/>
              <a:ext cx="857800" cy="1090775"/>
            </a:xfrm>
            <a:custGeom>
              <a:avLst/>
              <a:gdLst/>
              <a:ahLst/>
              <a:cxnLst/>
              <a:rect l="l" t="t" r="r" b="b"/>
              <a:pathLst>
                <a:path w="34312" h="43631" extrusionOk="0">
                  <a:moveTo>
                    <a:pt x="12001" y="0"/>
                  </a:moveTo>
                  <a:cubicBezTo>
                    <a:pt x="12001" y="0"/>
                    <a:pt x="12313" y="7179"/>
                    <a:pt x="12367" y="9740"/>
                  </a:cubicBezTo>
                  <a:cubicBezTo>
                    <a:pt x="12431" y="13453"/>
                    <a:pt x="9063" y="14745"/>
                    <a:pt x="6674" y="16822"/>
                  </a:cubicBezTo>
                  <a:cubicBezTo>
                    <a:pt x="3423" y="19663"/>
                    <a:pt x="1" y="24980"/>
                    <a:pt x="1422" y="31674"/>
                  </a:cubicBezTo>
                  <a:cubicBezTo>
                    <a:pt x="2713" y="37744"/>
                    <a:pt x="6975" y="41381"/>
                    <a:pt x="9795" y="42899"/>
                  </a:cubicBezTo>
                  <a:cubicBezTo>
                    <a:pt x="10483" y="43265"/>
                    <a:pt x="15143" y="43631"/>
                    <a:pt x="17156" y="43631"/>
                  </a:cubicBezTo>
                  <a:cubicBezTo>
                    <a:pt x="19169" y="43631"/>
                    <a:pt x="23829" y="43265"/>
                    <a:pt x="24517" y="42899"/>
                  </a:cubicBezTo>
                  <a:cubicBezTo>
                    <a:pt x="27337" y="41381"/>
                    <a:pt x="31599" y="37744"/>
                    <a:pt x="32891" y="31674"/>
                  </a:cubicBezTo>
                  <a:cubicBezTo>
                    <a:pt x="34311" y="24980"/>
                    <a:pt x="30889" y="19663"/>
                    <a:pt x="27639" y="16822"/>
                  </a:cubicBezTo>
                  <a:cubicBezTo>
                    <a:pt x="25249" y="14745"/>
                    <a:pt x="21881" y="13453"/>
                    <a:pt x="21945" y="9740"/>
                  </a:cubicBezTo>
                  <a:cubicBezTo>
                    <a:pt x="21999" y="7179"/>
                    <a:pt x="22311" y="0"/>
                    <a:pt x="22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2"/>
            <p:cNvSpPr/>
            <p:nvPr/>
          </p:nvSpPr>
          <p:spPr>
            <a:xfrm>
              <a:off x="2719900" y="2149200"/>
              <a:ext cx="831950" cy="1072475"/>
            </a:xfrm>
            <a:custGeom>
              <a:avLst/>
              <a:gdLst/>
              <a:ahLst/>
              <a:cxnLst/>
              <a:rect l="l" t="t" r="r" b="b"/>
              <a:pathLst>
                <a:path w="33278" h="42899" extrusionOk="0">
                  <a:moveTo>
                    <a:pt x="12259" y="0"/>
                  </a:moveTo>
                  <a:cubicBezTo>
                    <a:pt x="12334" y="1927"/>
                    <a:pt x="12549" y="7685"/>
                    <a:pt x="12582" y="9729"/>
                  </a:cubicBezTo>
                  <a:cubicBezTo>
                    <a:pt x="12646" y="12947"/>
                    <a:pt x="10375" y="14594"/>
                    <a:pt x="8374" y="16047"/>
                  </a:cubicBezTo>
                  <a:cubicBezTo>
                    <a:pt x="7782" y="16477"/>
                    <a:pt x="7179" y="16919"/>
                    <a:pt x="6641" y="17381"/>
                  </a:cubicBezTo>
                  <a:cubicBezTo>
                    <a:pt x="5059" y="18770"/>
                    <a:pt x="1" y="23882"/>
                    <a:pt x="1626" y="31523"/>
                  </a:cubicBezTo>
                  <a:cubicBezTo>
                    <a:pt x="3057" y="38239"/>
                    <a:pt x="8115" y="41435"/>
                    <a:pt x="9622" y="42242"/>
                  </a:cubicBezTo>
                  <a:cubicBezTo>
                    <a:pt x="10203" y="42501"/>
                    <a:pt x="14400" y="42899"/>
                    <a:pt x="16639" y="42899"/>
                  </a:cubicBezTo>
                  <a:cubicBezTo>
                    <a:pt x="18888" y="42899"/>
                    <a:pt x="23086" y="42501"/>
                    <a:pt x="23645" y="42242"/>
                  </a:cubicBezTo>
                  <a:cubicBezTo>
                    <a:pt x="25163" y="41424"/>
                    <a:pt x="30221" y="38239"/>
                    <a:pt x="31652" y="31512"/>
                  </a:cubicBezTo>
                  <a:cubicBezTo>
                    <a:pt x="33278" y="23882"/>
                    <a:pt x="28219" y="18759"/>
                    <a:pt x="26626" y="17371"/>
                  </a:cubicBezTo>
                  <a:cubicBezTo>
                    <a:pt x="26099" y="16908"/>
                    <a:pt x="25486" y="16467"/>
                    <a:pt x="24905" y="16047"/>
                  </a:cubicBezTo>
                  <a:cubicBezTo>
                    <a:pt x="22903" y="14594"/>
                    <a:pt x="20643" y="12947"/>
                    <a:pt x="20696" y="9729"/>
                  </a:cubicBezTo>
                  <a:cubicBezTo>
                    <a:pt x="20729" y="7685"/>
                    <a:pt x="20944" y="1927"/>
                    <a:pt x="21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2"/>
            <p:cNvSpPr/>
            <p:nvPr/>
          </p:nvSpPr>
          <p:spPr>
            <a:xfrm>
              <a:off x="2758925" y="2655750"/>
              <a:ext cx="767900" cy="555450"/>
            </a:xfrm>
            <a:custGeom>
              <a:avLst/>
              <a:gdLst/>
              <a:ahLst/>
              <a:cxnLst/>
              <a:rect l="l" t="t" r="r" b="b"/>
              <a:pathLst>
                <a:path w="30716" h="22218" extrusionOk="0">
                  <a:moveTo>
                    <a:pt x="25864" y="0"/>
                  </a:moveTo>
                  <a:cubicBezTo>
                    <a:pt x="19243" y="0"/>
                    <a:pt x="17935" y="5452"/>
                    <a:pt x="10170" y="6353"/>
                  </a:cubicBezTo>
                  <a:cubicBezTo>
                    <a:pt x="9275" y="6459"/>
                    <a:pt x="8448" y="6505"/>
                    <a:pt x="7687" y="6505"/>
                  </a:cubicBezTo>
                  <a:cubicBezTo>
                    <a:pt x="3796" y="6505"/>
                    <a:pt x="1627" y="5294"/>
                    <a:pt x="700" y="4610"/>
                  </a:cubicBezTo>
                  <a:cubicBezTo>
                    <a:pt x="75" y="6741"/>
                    <a:pt x="0" y="9001"/>
                    <a:pt x="474" y="11175"/>
                  </a:cubicBezTo>
                  <a:cubicBezTo>
                    <a:pt x="1862" y="17697"/>
                    <a:pt x="6748" y="20796"/>
                    <a:pt x="8244" y="21604"/>
                  </a:cubicBezTo>
                  <a:cubicBezTo>
                    <a:pt x="8728" y="21797"/>
                    <a:pt x="12689" y="22217"/>
                    <a:pt x="15078" y="22217"/>
                  </a:cubicBezTo>
                  <a:cubicBezTo>
                    <a:pt x="17467" y="22217"/>
                    <a:pt x="21417" y="21808"/>
                    <a:pt x="21901" y="21604"/>
                  </a:cubicBezTo>
                  <a:cubicBezTo>
                    <a:pt x="23397" y="20796"/>
                    <a:pt x="28294" y="17697"/>
                    <a:pt x="29682" y="11175"/>
                  </a:cubicBezTo>
                  <a:cubicBezTo>
                    <a:pt x="30716" y="6310"/>
                    <a:pt x="28961" y="2501"/>
                    <a:pt x="27186" y="68"/>
                  </a:cubicBezTo>
                  <a:cubicBezTo>
                    <a:pt x="26722" y="22"/>
                    <a:pt x="26282" y="0"/>
                    <a:pt x="25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2"/>
            <p:cNvSpPr/>
            <p:nvPr/>
          </p:nvSpPr>
          <p:spPr>
            <a:xfrm>
              <a:off x="2910650" y="2877800"/>
              <a:ext cx="58425" cy="50100"/>
            </a:xfrm>
            <a:custGeom>
              <a:avLst/>
              <a:gdLst/>
              <a:ahLst/>
              <a:cxnLst/>
              <a:rect l="l" t="t" r="r" b="b"/>
              <a:pathLst>
                <a:path w="2337" h="2004" extrusionOk="0">
                  <a:moveTo>
                    <a:pt x="1336" y="1"/>
                  </a:moveTo>
                  <a:cubicBezTo>
                    <a:pt x="442" y="1"/>
                    <a:pt x="1" y="1077"/>
                    <a:pt x="625" y="1712"/>
                  </a:cubicBezTo>
                  <a:cubicBezTo>
                    <a:pt x="830" y="1913"/>
                    <a:pt x="1081" y="2004"/>
                    <a:pt x="1327" y="2004"/>
                  </a:cubicBezTo>
                  <a:cubicBezTo>
                    <a:pt x="1843" y="2004"/>
                    <a:pt x="2336" y="1606"/>
                    <a:pt x="2336" y="1001"/>
                  </a:cubicBezTo>
                  <a:cubicBezTo>
                    <a:pt x="2336" y="453"/>
                    <a:pt x="1884" y="1"/>
                    <a:pt x="1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2"/>
            <p:cNvSpPr/>
            <p:nvPr/>
          </p:nvSpPr>
          <p:spPr>
            <a:xfrm>
              <a:off x="3041425" y="2991075"/>
              <a:ext cx="30975" cy="26525"/>
            </a:xfrm>
            <a:custGeom>
              <a:avLst/>
              <a:gdLst/>
              <a:ahLst/>
              <a:cxnLst/>
              <a:rect l="l" t="t" r="r" b="b"/>
              <a:pathLst>
                <a:path w="1239" h="1061" extrusionOk="0">
                  <a:moveTo>
                    <a:pt x="711" y="0"/>
                  </a:moveTo>
                  <a:cubicBezTo>
                    <a:pt x="237" y="0"/>
                    <a:pt x="0" y="571"/>
                    <a:pt x="334" y="905"/>
                  </a:cubicBezTo>
                  <a:cubicBezTo>
                    <a:pt x="442" y="1012"/>
                    <a:pt x="574" y="1061"/>
                    <a:pt x="704" y="1061"/>
                  </a:cubicBezTo>
                  <a:cubicBezTo>
                    <a:pt x="977" y="1061"/>
                    <a:pt x="1238" y="848"/>
                    <a:pt x="1238" y="528"/>
                  </a:cubicBezTo>
                  <a:cubicBezTo>
                    <a:pt x="1238" y="237"/>
                    <a:pt x="1001" y="0"/>
                    <a:pt x="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2"/>
            <p:cNvSpPr/>
            <p:nvPr/>
          </p:nvSpPr>
          <p:spPr>
            <a:xfrm>
              <a:off x="2957750" y="3025250"/>
              <a:ext cx="46300" cy="39700"/>
            </a:xfrm>
            <a:custGeom>
              <a:avLst/>
              <a:gdLst/>
              <a:ahLst/>
              <a:cxnLst/>
              <a:rect l="l" t="t" r="r" b="b"/>
              <a:pathLst>
                <a:path w="1852" h="1588" extrusionOk="0">
                  <a:moveTo>
                    <a:pt x="1066" y="0"/>
                  </a:moveTo>
                  <a:cubicBezTo>
                    <a:pt x="356" y="0"/>
                    <a:pt x="0" y="851"/>
                    <a:pt x="495" y="1356"/>
                  </a:cubicBezTo>
                  <a:cubicBezTo>
                    <a:pt x="658" y="1516"/>
                    <a:pt x="857" y="1587"/>
                    <a:pt x="1051" y="1587"/>
                  </a:cubicBezTo>
                  <a:cubicBezTo>
                    <a:pt x="1461" y="1587"/>
                    <a:pt x="1852" y="1271"/>
                    <a:pt x="1852" y="797"/>
                  </a:cubicBezTo>
                  <a:cubicBezTo>
                    <a:pt x="1852" y="355"/>
                    <a:pt x="1496" y="0"/>
                    <a:pt x="1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2"/>
            <p:cNvSpPr/>
            <p:nvPr/>
          </p:nvSpPr>
          <p:spPr>
            <a:xfrm>
              <a:off x="3087175" y="3079325"/>
              <a:ext cx="33925" cy="29075"/>
            </a:xfrm>
            <a:custGeom>
              <a:avLst/>
              <a:gdLst/>
              <a:ahLst/>
              <a:cxnLst/>
              <a:rect l="l" t="t" r="r" b="b"/>
              <a:pathLst>
                <a:path w="1357" h="1163" extrusionOk="0">
                  <a:moveTo>
                    <a:pt x="775" y="1"/>
                  </a:moveTo>
                  <a:cubicBezTo>
                    <a:pt x="258" y="1"/>
                    <a:pt x="0" y="625"/>
                    <a:pt x="366" y="991"/>
                  </a:cubicBezTo>
                  <a:cubicBezTo>
                    <a:pt x="484" y="1109"/>
                    <a:pt x="630" y="1162"/>
                    <a:pt x="773" y="1162"/>
                  </a:cubicBezTo>
                  <a:cubicBezTo>
                    <a:pt x="1071" y="1162"/>
                    <a:pt x="1356" y="931"/>
                    <a:pt x="1356" y="582"/>
                  </a:cubicBezTo>
                  <a:cubicBezTo>
                    <a:pt x="1356" y="259"/>
                    <a:pt x="1098" y="1"/>
                    <a:pt x="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2"/>
            <p:cNvSpPr/>
            <p:nvPr/>
          </p:nvSpPr>
          <p:spPr>
            <a:xfrm>
              <a:off x="3001875" y="3130450"/>
              <a:ext cx="33925" cy="29075"/>
            </a:xfrm>
            <a:custGeom>
              <a:avLst/>
              <a:gdLst/>
              <a:ahLst/>
              <a:cxnLst/>
              <a:rect l="l" t="t" r="r" b="b"/>
              <a:pathLst>
                <a:path w="1357" h="1163" extrusionOk="0">
                  <a:moveTo>
                    <a:pt x="775" y="0"/>
                  </a:moveTo>
                  <a:cubicBezTo>
                    <a:pt x="259" y="0"/>
                    <a:pt x="0" y="625"/>
                    <a:pt x="356" y="990"/>
                  </a:cubicBezTo>
                  <a:cubicBezTo>
                    <a:pt x="474" y="1109"/>
                    <a:pt x="620" y="1162"/>
                    <a:pt x="763" y="1162"/>
                  </a:cubicBezTo>
                  <a:cubicBezTo>
                    <a:pt x="1061" y="1162"/>
                    <a:pt x="1349" y="931"/>
                    <a:pt x="1356" y="582"/>
                  </a:cubicBezTo>
                  <a:cubicBezTo>
                    <a:pt x="1356" y="259"/>
                    <a:pt x="1087" y="0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2"/>
            <p:cNvSpPr/>
            <p:nvPr/>
          </p:nvSpPr>
          <p:spPr>
            <a:xfrm>
              <a:off x="2814600" y="2888300"/>
              <a:ext cx="33925" cy="29050"/>
            </a:xfrm>
            <a:custGeom>
              <a:avLst/>
              <a:gdLst/>
              <a:ahLst/>
              <a:cxnLst/>
              <a:rect l="l" t="t" r="r" b="b"/>
              <a:pathLst>
                <a:path w="1357" h="1162" extrusionOk="0">
                  <a:moveTo>
                    <a:pt x="776" y="0"/>
                  </a:moveTo>
                  <a:cubicBezTo>
                    <a:pt x="259" y="0"/>
                    <a:pt x="1" y="625"/>
                    <a:pt x="367" y="990"/>
                  </a:cubicBezTo>
                  <a:cubicBezTo>
                    <a:pt x="485" y="1109"/>
                    <a:pt x="631" y="1162"/>
                    <a:pt x="774" y="1162"/>
                  </a:cubicBezTo>
                  <a:cubicBezTo>
                    <a:pt x="1072" y="1162"/>
                    <a:pt x="1357" y="931"/>
                    <a:pt x="1357" y="581"/>
                  </a:cubicBezTo>
                  <a:cubicBezTo>
                    <a:pt x="1357" y="259"/>
                    <a:pt x="1099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2"/>
            <p:cNvSpPr/>
            <p:nvPr/>
          </p:nvSpPr>
          <p:spPr>
            <a:xfrm>
              <a:off x="3064375" y="2909825"/>
              <a:ext cx="27650" cy="23725"/>
            </a:xfrm>
            <a:custGeom>
              <a:avLst/>
              <a:gdLst/>
              <a:ahLst/>
              <a:cxnLst/>
              <a:rect l="l" t="t" r="r" b="b"/>
              <a:pathLst>
                <a:path w="1106" h="949" extrusionOk="0">
                  <a:moveTo>
                    <a:pt x="619" y="0"/>
                  </a:moveTo>
                  <a:cubicBezTo>
                    <a:pt x="208" y="0"/>
                    <a:pt x="0" y="509"/>
                    <a:pt x="299" y="807"/>
                  </a:cubicBezTo>
                  <a:cubicBezTo>
                    <a:pt x="396" y="905"/>
                    <a:pt x="515" y="948"/>
                    <a:pt x="631" y="948"/>
                  </a:cubicBezTo>
                  <a:cubicBezTo>
                    <a:pt x="874" y="948"/>
                    <a:pt x="1106" y="758"/>
                    <a:pt x="1106" y="474"/>
                  </a:cubicBezTo>
                  <a:cubicBezTo>
                    <a:pt x="1106" y="205"/>
                    <a:pt x="891" y="0"/>
                    <a:pt x="632" y="0"/>
                  </a:cubicBezTo>
                  <a:cubicBezTo>
                    <a:pt x="628" y="0"/>
                    <a:pt x="624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2"/>
            <p:cNvSpPr/>
            <p:nvPr/>
          </p:nvSpPr>
          <p:spPr>
            <a:xfrm>
              <a:off x="3132100" y="3013400"/>
              <a:ext cx="36875" cy="31825"/>
            </a:xfrm>
            <a:custGeom>
              <a:avLst/>
              <a:gdLst/>
              <a:ahLst/>
              <a:cxnLst/>
              <a:rect l="l" t="t" r="r" b="b"/>
              <a:pathLst>
                <a:path w="1475" h="1273" extrusionOk="0">
                  <a:moveTo>
                    <a:pt x="851" y="1"/>
                  </a:moveTo>
                  <a:cubicBezTo>
                    <a:pt x="280" y="1"/>
                    <a:pt x="0" y="690"/>
                    <a:pt x="399" y="1088"/>
                  </a:cubicBezTo>
                  <a:cubicBezTo>
                    <a:pt x="526" y="1215"/>
                    <a:pt x="682" y="1272"/>
                    <a:pt x="836" y="1272"/>
                  </a:cubicBezTo>
                  <a:cubicBezTo>
                    <a:pt x="1162" y="1272"/>
                    <a:pt x="1475" y="1016"/>
                    <a:pt x="1475" y="636"/>
                  </a:cubicBezTo>
                  <a:cubicBezTo>
                    <a:pt x="1475" y="291"/>
                    <a:pt x="1195" y="1"/>
                    <a:pt x="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2"/>
            <p:cNvSpPr/>
            <p:nvPr/>
          </p:nvSpPr>
          <p:spPr>
            <a:xfrm>
              <a:off x="3358100" y="2826400"/>
              <a:ext cx="36900" cy="31825"/>
            </a:xfrm>
            <a:custGeom>
              <a:avLst/>
              <a:gdLst/>
              <a:ahLst/>
              <a:cxnLst/>
              <a:rect l="l" t="t" r="r" b="b"/>
              <a:pathLst>
                <a:path w="1476" h="1273" extrusionOk="0">
                  <a:moveTo>
                    <a:pt x="840" y="1"/>
                  </a:moveTo>
                  <a:cubicBezTo>
                    <a:pt x="281" y="1"/>
                    <a:pt x="1" y="690"/>
                    <a:pt x="399" y="1088"/>
                  </a:cubicBezTo>
                  <a:cubicBezTo>
                    <a:pt x="526" y="1216"/>
                    <a:pt x="683" y="1272"/>
                    <a:pt x="836" y="1272"/>
                  </a:cubicBezTo>
                  <a:cubicBezTo>
                    <a:pt x="1162" y="1272"/>
                    <a:pt x="1475" y="1016"/>
                    <a:pt x="1475" y="636"/>
                  </a:cubicBezTo>
                  <a:cubicBezTo>
                    <a:pt x="1475" y="281"/>
                    <a:pt x="1195" y="1"/>
                    <a:pt x="8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2"/>
            <p:cNvSpPr/>
            <p:nvPr/>
          </p:nvSpPr>
          <p:spPr>
            <a:xfrm>
              <a:off x="3316125" y="2916000"/>
              <a:ext cx="24775" cy="21200"/>
            </a:xfrm>
            <a:custGeom>
              <a:avLst/>
              <a:gdLst/>
              <a:ahLst/>
              <a:cxnLst/>
              <a:rect l="l" t="t" r="r" b="b"/>
              <a:pathLst>
                <a:path w="991" h="848" extrusionOk="0">
                  <a:moveTo>
                    <a:pt x="571" y="1"/>
                  </a:moveTo>
                  <a:cubicBezTo>
                    <a:pt x="195" y="1"/>
                    <a:pt x="1" y="453"/>
                    <a:pt x="270" y="722"/>
                  </a:cubicBezTo>
                  <a:cubicBezTo>
                    <a:pt x="357" y="809"/>
                    <a:pt x="462" y="847"/>
                    <a:pt x="566" y="847"/>
                  </a:cubicBezTo>
                  <a:cubicBezTo>
                    <a:pt x="783" y="847"/>
                    <a:pt x="991" y="676"/>
                    <a:pt x="991" y="421"/>
                  </a:cubicBezTo>
                  <a:cubicBezTo>
                    <a:pt x="991" y="195"/>
                    <a:pt x="808" y="1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2"/>
            <p:cNvSpPr/>
            <p:nvPr/>
          </p:nvSpPr>
          <p:spPr>
            <a:xfrm>
              <a:off x="3253975" y="2995100"/>
              <a:ext cx="18600" cy="18325"/>
            </a:xfrm>
            <a:custGeom>
              <a:avLst/>
              <a:gdLst/>
              <a:ahLst/>
              <a:cxnLst/>
              <a:rect l="l" t="t" r="r" b="b"/>
              <a:pathLst>
                <a:path w="744" h="733" extrusionOk="0">
                  <a:moveTo>
                    <a:pt x="377" y="1"/>
                  </a:moveTo>
                  <a:cubicBezTo>
                    <a:pt x="173" y="1"/>
                    <a:pt x="1" y="162"/>
                    <a:pt x="1" y="367"/>
                  </a:cubicBezTo>
                  <a:cubicBezTo>
                    <a:pt x="1" y="571"/>
                    <a:pt x="173" y="733"/>
                    <a:pt x="377" y="733"/>
                  </a:cubicBezTo>
                  <a:cubicBezTo>
                    <a:pt x="582" y="733"/>
                    <a:pt x="743" y="571"/>
                    <a:pt x="743" y="367"/>
                  </a:cubicBezTo>
                  <a:cubicBezTo>
                    <a:pt x="743" y="162"/>
                    <a:pt x="58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2"/>
            <p:cNvSpPr/>
            <p:nvPr/>
          </p:nvSpPr>
          <p:spPr>
            <a:xfrm>
              <a:off x="3181325" y="2907125"/>
              <a:ext cx="61925" cy="52775"/>
            </a:xfrm>
            <a:custGeom>
              <a:avLst/>
              <a:gdLst/>
              <a:ahLst/>
              <a:cxnLst/>
              <a:rect l="l" t="t" r="r" b="b"/>
              <a:pathLst>
                <a:path w="2477" h="2111" extrusionOk="0">
                  <a:moveTo>
                    <a:pt x="1421" y="1"/>
                  </a:moveTo>
                  <a:cubicBezTo>
                    <a:pt x="474" y="1"/>
                    <a:pt x="1" y="1131"/>
                    <a:pt x="668" y="1798"/>
                  </a:cubicBezTo>
                  <a:cubicBezTo>
                    <a:pt x="884" y="2014"/>
                    <a:pt x="1150" y="2110"/>
                    <a:pt x="1410" y="2110"/>
                  </a:cubicBezTo>
                  <a:cubicBezTo>
                    <a:pt x="1954" y="2110"/>
                    <a:pt x="2476" y="1689"/>
                    <a:pt x="2476" y="1055"/>
                  </a:cubicBezTo>
                  <a:cubicBezTo>
                    <a:pt x="2465" y="474"/>
                    <a:pt x="2003" y="1"/>
                    <a:pt x="1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2"/>
            <p:cNvSpPr/>
            <p:nvPr/>
          </p:nvSpPr>
          <p:spPr>
            <a:xfrm>
              <a:off x="3259625" y="3067475"/>
              <a:ext cx="30700" cy="26425"/>
            </a:xfrm>
            <a:custGeom>
              <a:avLst/>
              <a:gdLst/>
              <a:ahLst/>
              <a:cxnLst/>
              <a:rect l="l" t="t" r="r" b="b"/>
              <a:pathLst>
                <a:path w="1228" h="1057" extrusionOk="0">
                  <a:moveTo>
                    <a:pt x="700" y="1"/>
                  </a:moveTo>
                  <a:cubicBezTo>
                    <a:pt x="237" y="1"/>
                    <a:pt x="1" y="571"/>
                    <a:pt x="334" y="905"/>
                  </a:cubicBezTo>
                  <a:cubicBezTo>
                    <a:pt x="439" y="1009"/>
                    <a:pt x="568" y="1056"/>
                    <a:pt x="697" y="1056"/>
                  </a:cubicBezTo>
                  <a:cubicBezTo>
                    <a:pt x="966" y="1056"/>
                    <a:pt x="1228" y="849"/>
                    <a:pt x="1228" y="528"/>
                  </a:cubicBezTo>
                  <a:cubicBezTo>
                    <a:pt x="1228" y="238"/>
                    <a:pt x="991" y="1"/>
                    <a:pt x="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2"/>
            <p:cNvSpPr/>
            <p:nvPr/>
          </p:nvSpPr>
          <p:spPr>
            <a:xfrm>
              <a:off x="2897775" y="2626975"/>
              <a:ext cx="53000" cy="39950"/>
            </a:xfrm>
            <a:custGeom>
              <a:avLst/>
              <a:gdLst/>
              <a:ahLst/>
              <a:cxnLst/>
              <a:rect l="l" t="t" r="r" b="b"/>
              <a:pathLst>
                <a:path w="2120" h="1598" extrusionOk="0">
                  <a:moveTo>
                    <a:pt x="1056" y="0"/>
                  </a:moveTo>
                  <a:cubicBezTo>
                    <a:pt x="837" y="0"/>
                    <a:pt x="619" y="93"/>
                    <a:pt x="462" y="272"/>
                  </a:cubicBezTo>
                  <a:cubicBezTo>
                    <a:pt x="1" y="797"/>
                    <a:pt x="378" y="1598"/>
                    <a:pt x="1055" y="1598"/>
                  </a:cubicBezTo>
                  <a:cubicBezTo>
                    <a:pt x="1072" y="1598"/>
                    <a:pt x="1090" y="1597"/>
                    <a:pt x="1108" y="1596"/>
                  </a:cubicBezTo>
                  <a:cubicBezTo>
                    <a:pt x="1818" y="1553"/>
                    <a:pt x="2120" y="670"/>
                    <a:pt x="1581" y="208"/>
                  </a:cubicBezTo>
                  <a:cubicBezTo>
                    <a:pt x="1432" y="68"/>
                    <a:pt x="1244" y="0"/>
                    <a:pt x="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2"/>
            <p:cNvSpPr/>
            <p:nvPr/>
          </p:nvSpPr>
          <p:spPr>
            <a:xfrm>
              <a:off x="2999875" y="2645325"/>
              <a:ext cx="24350" cy="18350"/>
            </a:xfrm>
            <a:custGeom>
              <a:avLst/>
              <a:gdLst/>
              <a:ahLst/>
              <a:cxnLst/>
              <a:rect l="l" t="t" r="r" b="b"/>
              <a:pathLst>
                <a:path w="974" h="734" extrusionOk="0">
                  <a:moveTo>
                    <a:pt x="480" y="0"/>
                  </a:moveTo>
                  <a:cubicBezTo>
                    <a:pt x="379" y="0"/>
                    <a:pt x="279" y="44"/>
                    <a:pt x="210" y="130"/>
                  </a:cubicBezTo>
                  <a:cubicBezTo>
                    <a:pt x="0" y="371"/>
                    <a:pt x="168" y="734"/>
                    <a:pt x="484" y="734"/>
                  </a:cubicBezTo>
                  <a:cubicBezTo>
                    <a:pt x="493" y="734"/>
                    <a:pt x="502" y="733"/>
                    <a:pt x="511" y="733"/>
                  </a:cubicBezTo>
                  <a:cubicBezTo>
                    <a:pt x="834" y="722"/>
                    <a:pt x="974" y="313"/>
                    <a:pt x="726" y="98"/>
                  </a:cubicBezTo>
                  <a:cubicBezTo>
                    <a:pt x="656" y="33"/>
                    <a:pt x="568" y="0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2"/>
            <p:cNvSpPr/>
            <p:nvPr/>
          </p:nvSpPr>
          <p:spPr>
            <a:xfrm>
              <a:off x="3000275" y="2539000"/>
              <a:ext cx="41975" cy="31600"/>
            </a:xfrm>
            <a:custGeom>
              <a:avLst/>
              <a:gdLst/>
              <a:ahLst/>
              <a:cxnLst/>
              <a:rect l="l" t="t" r="r" b="b"/>
              <a:pathLst>
                <a:path w="1679" h="1264" extrusionOk="0">
                  <a:moveTo>
                    <a:pt x="837" y="0"/>
                  </a:moveTo>
                  <a:cubicBezTo>
                    <a:pt x="661" y="0"/>
                    <a:pt x="487" y="74"/>
                    <a:pt x="366" y="218"/>
                  </a:cubicBezTo>
                  <a:cubicBezTo>
                    <a:pt x="1" y="625"/>
                    <a:pt x="303" y="1264"/>
                    <a:pt x="831" y="1264"/>
                  </a:cubicBezTo>
                  <a:cubicBezTo>
                    <a:pt x="848" y="1264"/>
                    <a:pt x="865" y="1263"/>
                    <a:pt x="882" y="1262"/>
                  </a:cubicBezTo>
                  <a:cubicBezTo>
                    <a:pt x="1442" y="1230"/>
                    <a:pt x="1679" y="530"/>
                    <a:pt x="1259" y="164"/>
                  </a:cubicBezTo>
                  <a:cubicBezTo>
                    <a:pt x="1139" y="55"/>
                    <a:pt x="988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2"/>
            <p:cNvSpPr/>
            <p:nvPr/>
          </p:nvSpPr>
          <p:spPr>
            <a:xfrm>
              <a:off x="2944850" y="2702975"/>
              <a:ext cx="49775" cy="37675"/>
            </a:xfrm>
            <a:custGeom>
              <a:avLst/>
              <a:gdLst/>
              <a:ahLst/>
              <a:cxnLst/>
              <a:rect l="l" t="t" r="r" b="b"/>
              <a:pathLst>
                <a:path w="1991" h="1507" extrusionOk="0">
                  <a:moveTo>
                    <a:pt x="998" y="1"/>
                  </a:moveTo>
                  <a:cubicBezTo>
                    <a:pt x="790" y="1"/>
                    <a:pt x="582" y="88"/>
                    <a:pt x="430" y="256"/>
                  </a:cubicBezTo>
                  <a:cubicBezTo>
                    <a:pt x="1" y="749"/>
                    <a:pt x="357" y="1506"/>
                    <a:pt x="991" y="1506"/>
                  </a:cubicBezTo>
                  <a:cubicBezTo>
                    <a:pt x="1009" y="1506"/>
                    <a:pt x="1026" y="1506"/>
                    <a:pt x="1044" y="1505"/>
                  </a:cubicBezTo>
                  <a:cubicBezTo>
                    <a:pt x="1711" y="1462"/>
                    <a:pt x="1991" y="633"/>
                    <a:pt x="1496" y="192"/>
                  </a:cubicBezTo>
                  <a:cubicBezTo>
                    <a:pt x="1352" y="63"/>
                    <a:pt x="1175" y="1"/>
                    <a:pt x="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2"/>
            <p:cNvSpPr/>
            <p:nvPr/>
          </p:nvSpPr>
          <p:spPr>
            <a:xfrm>
              <a:off x="2870525" y="2708600"/>
              <a:ext cx="35050" cy="26400"/>
            </a:xfrm>
            <a:custGeom>
              <a:avLst/>
              <a:gdLst/>
              <a:ahLst/>
              <a:cxnLst/>
              <a:rect l="l" t="t" r="r" b="b"/>
              <a:pathLst>
                <a:path w="1402" h="1056" extrusionOk="0">
                  <a:moveTo>
                    <a:pt x="699" y="1"/>
                  </a:moveTo>
                  <a:cubicBezTo>
                    <a:pt x="554" y="1"/>
                    <a:pt x="408" y="60"/>
                    <a:pt x="304" y="182"/>
                  </a:cubicBezTo>
                  <a:cubicBezTo>
                    <a:pt x="0" y="527"/>
                    <a:pt x="246" y="1055"/>
                    <a:pt x="695" y="1055"/>
                  </a:cubicBezTo>
                  <a:cubicBezTo>
                    <a:pt x="708" y="1055"/>
                    <a:pt x="721" y="1055"/>
                    <a:pt x="734" y="1054"/>
                  </a:cubicBezTo>
                  <a:cubicBezTo>
                    <a:pt x="1197" y="1021"/>
                    <a:pt x="1402" y="440"/>
                    <a:pt x="1046" y="128"/>
                  </a:cubicBezTo>
                  <a:cubicBezTo>
                    <a:pt x="947" y="44"/>
                    <a:pt x="823" y="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2"/>
            <p:cNvSpPr/>
            <p:nvPr/>
          </p:nvSpPr>
          <p:spPr>
            <a:xfrm>
              <a:off x="2916075" y="2760525"/>
              <a:ext cx="56225" cy="42275"/>
            </a:xfrm>
            <a:custGeom>
              <a:avLst/>
              <a:gdLst/>
              <a:ahLst/>
              <a:cxnLst/>
              <a:rect l="l" t="t" r="r" b="b"/>
              <a:pathLst>
                <a:path w="2249" h="1691" extrusionOk="0">
                  <a:moveTo>
                    <a:pt x="1122" y="0"/>
                  </a:moveTo>
                  <a:cubicBezTo>
                    <a:pt x="889" y="0"/>
                    <a:pt x="657" y="98"/>
                    <a:pt x="494" y="290"/>
                  </a:cubicBezTo>
                  <a:cubicBezTo>
                    <a:pt x="0" y="836"/>
                    <a:pt x="409" y="1690"/>
                    <a:pt x="1120" y="1690"/>
                  </a:cubicBezTo>
                  <a:cubicBezTo>
                    <a:pt x="1137" y="1690"/>
                    <a:pt x="1155" y="1690"/>
                    <a:pt x="1172" y="1689"/>
                  </a:cubicBezTo>
                  <a:cubicBezTo>
                    <a:pt x="1926" y="1635"/>
                    <a:pt x="2249" y="710"/>
                    <a:pt x="1678" y="214"/>
                  </a:cubicBezTo>
                  <a:cubicBezTo>
                    <a:pt x="1520" y="71"/>
                    <a:pt x="1321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2"/>
            <p:cNvSpPr/>
            <p:nvPr/>
          </p:nvSpPr>
          <p:spPr>
            <a:xfrm>
              <a:off x="3105450" y="2149200"/>
              <a:ext cx="459325" cy="1090775"/>
            </a:xfrm>
            <a:custGeom>
              <a:avLst/>
              <a:gdLst/>
              <a:ahLst/>
              <a:cxnLst/>
              <a:rect l="l" t="t" r="r" b="b"/>
              <a:pathLst>
                <a:path w="18373" h="43631" extrusionOk="0">
                  <a:moveTo>
                    <a:pt x="6372" y="0"/>
                  </a:moveTo>
                  <a:cubicBezTo>
                    <a:pt x="6372" y="1"/>
                    <a:pt x="3617" y="7179"/>
                    <a:pt x="3574" y="9740"/>
                  </a:cubicBezTo>
                  <a:cubicBezTo>
                    <a:pt x="3509" y="13453"/>
                    <a:pt x="6878" y="14745"/>
                    <a:pt x="9256" y="16822"/>
                  </a:cubicBezTo>
                  <a:cubicBezTo>
                    <a:pt x="12517" y="19663"/>
                    <a:pt x="15940" y="24980"/>
                    <a:pt x="14519" y="31674"/>
                  </a:cubicBezTo>
                  <a:cubicBezTo>
                    <a:pt x="13228" y="37744"/>
                    <a:pt x="8955" y="41381"/>
                    <a:pt x="6135" y="42899"/>
                  </a:cubicBezTo>
                  <a:cubicBezTo>
                    <a:pt x="5576" y="43200"/>
                    <a:pt x="2261" y="43512"/>
                    <a:pt x="1" y="43598"/>
                  </a:cubicBezTo>
                  <a:cubicBezTo>
                    <a:pt x="464" y="43620"/>
                    <a:pt x="873" y="43631"/>
                    <a:pt x="1217" y="43631"/>
                  </a:cubicBezTo>
                  <a:cubicBezTo>
                    <a:pt x="3240" y="43631"/>
                    <a:pt x="7890" y="43265"/>
                    <a:pt x="8578" y="42899"/>
                  </a:cubicBezTo>
                  <a:cubicBezTo>
                    <a:pt x="11398" y="41381"/>
                    <a:pt x="15660" y="37744"/>
                    <a:pt x="16952" y="31674"/>
                  </a:cubicBezTo>
                  <a:cubicBezTo>
                    <a:pt x="18372" y="24980"/>
                    <a:pt x="14950" y="19663"/>
                    <a:pt x="11700" y="16822"/>
                  </a:cubicBezTo>
                  <a:cubicBezTo>
                    <a:pt x="9310" y="14745"/>
                    <a:pt x="5942" y="13453"/>
                    <a:pt x="6006" y="9740"/>
                  </a:cubicBezTo>
                  <a:cubicBezTo>
                    <a:pt x="6060" y="7179"/>
                    <a:pt x="6372" y="1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2"/>
            <p:cNvSpPr/>
            <p:nvPr/>
          </p:nvSpPr>
          <p:spPr>
            <a:xfrm>
              <a:off x="2982500" y="2116625"/>
              <a:ext cx="318850" cy="65150"/>
            </a:xfrm>
            <a:custGeom>
              <a:avLst/>
              <a:gdLst/>
              <a:ahLst/>
              <a:cxnLst/>
              <a:rect l="l" t="t" r="r" b="b"/>
              <a:pathLst>
                <a:path w="12754" h="2606" extrusionOk="0">
                  <a:moveTo>
                    <a:pt x="1303" y="1"/>
                  </a:moveTo>
                  <a:cubicBezTo>
                    <a:pt x="582" y="1"/>
                    <a:pt x="1" y="582"/>
                    <a:pt x="1" y="1303"/>
                  </a:cubicBezTo>
                  <a:cubicBezTo>
                    <a:pt x="1" y="2024"/>
                    <a:pt x="582" y="2605"/>
                    <a:pt x="1303" y="2605"/>
                  </a:cubicBezTo>
                  <a:lnTo>
                    <a:pt x="11462" y="2605"/>
                  </a:lnTo>
                  <a:cubicBezTo>
                    <a:pt x="12173" y="2605"/>
                    <a:pt x="12754" y="2024"/>
                    <a:pt x="12754" y="1303"/>
                  </a:cubicBezTo>
                  <a:cubicBezTo>
                    <a:pt x="12754" y="582"/>
                    <a:pt x="12173" y="1"/>
                    <a:pt x="11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2"/>
            <p:cNvSpPr/>
            <p:nvPr/>
          </p:nvSpPr>
          <p:spPr>
            <a:xfrm>
              <a:off x="2993800" y="2127125"/>
              <a:ext cx="296250" cy="44150"/>
            </a:xfrm>
            <a:custGeom>
              <a:avLst/>
              <a:gdLst/>
              <a:ahLst/>
              <a:cxnLst/>
              <a:rect l="l" t="t" r="r" b="b"/>
              <a:pathLst>
                <a:path w="11850" h="1766" extrusionOk="0">
                  <a:moveTo>
                    <a:pt x="851" y="1"/>
                  </a:moveTo>
                  <a:cubicBezTo>
                    <a:pt x="377" y="22"/>
                    <a:pt x="1" y="410"/>
                    <a:pt x="1" y="883"/>
                  </a:cubicBezTo>
                  <a:cubicBezTo>
                    <a:pt x="1" y="1357"/>
                    <a:pt x="377" y="1744"/>
                    <a:pt x="851" y="1766"/>
                  </a:cubicBezTo>
                  <a:lnTo>
                    <a:pt x="11010" y="1766"/>
                  </a:lnTo>
                  <a:cubicBezTo>
                    <a:pt x="11473" y="1744"/>
                    <a:pt x="11850" y="1357"/>
                    <a:pt x="11850" y="883"/>
                  </a:cubicBezTo>
                  <a:cubicBezTo>
                    <a:pt x="11850" y="410"/>
                    <a:pt x="11473" y="22"/>
                    <a:pt x="11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2"/>
            <p:cNvSpPr/>
            <p:nvPr/>
          </p:nvSpPr>
          <p:spPr>
            <a:xfrm>
              <a:off x="2982500" y="2149200"/>
              <a:ext cx="318850" cy="32575"/>
            </a:xfrm>
            <a:custGeom>
              <a:avLst/>
              <a:gdLst/>
              <a:ahLst/>
              <a:cxnLst/>
              <a:rect l="l" t="t" r="r" b="b"/>
              <a:pathLst>
                <a:path w="12754" h="1303" extrusionOk="0">
                  <a:moveTo>
                    <a:pt x="1" y="0"/>
                  </a:moveTo>
                  <a:cubicBezTo>
                    <a:pt x="1" y="721"/>
                    <a:pt x="582" y="1302"/>
                    <a:pt x="1303" y="1302"/>
                  </a:cubicBezTo>
                  <a:lnTo>
                    <a:pt x="11462" y="1302"/>
                  </a:lnTo>
                  <a:cubicBezTo>
                    <a:pt x="12173" y="1302"/>
                    <a:pt x="12754" y="721"/>
                    <a:pt x="1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2"/>
            <p:cNvSpPr/>
            <p:nvPr/>
          </p:nvSpPr>
          <p:spPr>
            <a:xfrm>
              <a:off x="2997650" y="2459050"/>
              <a:ext cx="150075" cy="233050"/>
            </a:xfrm>
            <a:custGeom>
              <a:avLst/>
              <a:gdLst/>
              <a:ahLst/>
              <a:cxnLst/>
              <a:rect l="l" t="t" r="r" b="b"/>
              <a:pathLst>
                <a:path w="6003" h="9322" extrusionOk="0">
                  <a:moveTo>
                    <a:pt x="349" y="0"/>
                  </a:moveTo>
                  <a:cubicBezTo>
                    <a:pt x="179" y="0"/>
                    <a:pt x="1" y="180"/>
                    <a:pt x="105" y="381"/>
                  </a:cubicBezTo>
                  <a:lnTo>
                    <a:pt x="105" y="370"/>
                  </a:lnTo>
                  <a:cubicBezTo>
                    <a:pt x="1418" y="2899"/>
                    <a:pt x="2763" y="5429"/>
                    <a:pt x="4345" y="7796"/>
                  </a:cubicBezTo>
                  <a:cubicBezTo>
                    <a:pt x="4668" y="8313"/>
                    <a:pt x="5034" y="8797"/>
                    <a:pt x="5454" y="9249"/>
                  </a:cubicBezTo>
                  <a:cubicBezTo>
                    <a:pt x="5507" y="9300"/>
                    <a:pt x="5567" y="9322"/>
                    <a:pt x="5625" y="9322"/>
                  </a:cubicBezTo>
                  <a:cubicBezTo>
                    <a:pt x="5825" y="9322"/>
                    <a:pt x="6003" y="9069"/>
                    <a:pt x="5820" y="8894"/>
                  </a:cubicBezTo>
                  <a:cubicBezTo>
                    <a:pt x="5378" y="8453"/>
                    <a:pt x="5023" y="7904"/>
                    <a:pt x="4679" y="7387"/>
                  </a:cubicBezTo>
                  <a:cubicBezTo>
                    <a:pt x="4184" y="6634"/>
                    <a:pt x="3721" y="5859"/>
                    <a:pt x="3269" y="5084"/>
                  </a:cubicBezTo>
                  <a:cubicBezTo>
                    <a:pt x="2451" y="3674"/>
                    <a:pt x="1665" y="2243"/>
                    <a:pt x="901" y="801"/>
                  </a:cubicBezTo>
                  <a:cubicBezTo>
                    <a:pt x="783" y="575"/>
                    <a:pt x="664" y="349"/>
                    <a:pt x="546" y="123"/>
                  </a:cubicBezTo>
                  <a:cubicBezTo>
                    <a:pt x="500" y="36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2"/>
            <p:cNvSpPr/>
            <p:nvPr/>
          </p:nvSpPr>
          <p:spPr>
            <a:xfrm>
              <a:off x="3039550" y="2612125"/>
              <a:ext cx="203150" cy="189550"/>
            </a:xfrm>
            <a:custGeom>
              <a:avLst/>
              <a:gdLst/>
              <a:ahLst/>
              <a:cxnLst/>
              <a:rect l="l" t="t" r="r" b="b"/>
              <a:pathLst>
                <a:path w="8126" h="7582" extrusionOk="0">
                  <a:moveTo>
                    <a:pt x="4140" y="2555"/>
                  </a:moveTo>
                  <a:cubicBezTo>
                    <a:pt x="4344" y="2555"/>
                    <a:pt x="4546" y="2693"/>
                    <a:pt x="4585" y="2933"/>
                  </a:cubicBezTo>
                  <a:cubicBezTo>
                    <a:pt x="4628" y="3180"/>
                    <a:pt x="4466" y="3406"/>
                    <a:pt x="4219" y="3449"/>
                  </a:cubicBezTo>
                  <a:cubicBezTo>
                    <a:pt x="4189" y="3455"/>
                    <a:pt x="4160" y="3457"/>
                    <a:pt x="4132" y="3457"/>
                  </a:cubicBezTo>
                  <a:cubicBezTo>
                    <a:pt x="3782" y="3457"/>
                    <a:pt x="3559" y="3048"/>
                    <a:pt x="3778" y="2750"/>
                  </a:cubicBezTo>
                  <a:cubicBezTo>
                    <a:pt x="3868" y="2616"/>
                    <a:pt x="4005" y="2555"/>
                    <a:pt x="4140" y="2555"/>
                  </a:cubicBezTo>
                  <a:close/>
                  <a:moveTo>
                    <a:pt x="5916" y="1"/>
                  </a:moveTo>
                  <a:cubicBezTo>
                    <a:pt x="5811" y="1"/>
                    <a:pt x="5704" y="9"/>
                    <a:pt x="5597" y="27"/>
                  </a:cubicBezTo>
                  <a:cubicBezTo>
                    <a:pt x="4557" y="207"/>
                    <a:pt x="3852" y="1182"/>
                    <a:pt x="4007" y="2221"/>
                  </a:cubicBezTo>
                  <a:lnTo>
                    <a:pt x="4007" y="2221"/>
                  </a:lnTo>
                  <a:cubicBezTo>
                    <a:pt x="3844" y="1279"/>
                    <a:pt x="3027" y="612"/>
                    <a:pt x="2104" y="612"/>
                  </a:cubicBezTo>
                  <a:cubicBezTo>
                    <a:pt x="1996" y="612"/>
                    <a:pt x="1886" y="621"/>
                    <a:pt x="1776" y="640"/>
                  </a:cubicBezTo>
                  <a:cubicBezTo>
                    <a:pt x="700" y="823"/>
                    <a:pt x="0" y="1846"/>
                    <a:pt x="205" y="2911"/>
                  </a:cubicBezTo>
                  <a:cubicBezTo>
                    <a:pt x="506" y="4654"/>
                    <a:pt x="2443" y="6872"/>
                    <a:pt x="4929" y="7582"/>
                  </a:cubicBezTo>
                  <a:cubicBezTo>
                    <a:pt x="7028" y="6086"/>
                    <a:pt x="8126" y="3352"/>
                    <a:pt x="7824" y="1609"/>
                  </a:cubicBezTo>
                  <a:cubicBezTo>
                    <a:pt x="7670" y="661"/>
                    <a:pt x="6847" y="1"/>
                    <a:pt x="5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2"/>
            <p:cNvSpPr/>
            <p:nvPr/>
          </p:nvSpPr>
          <p:spPr>
            <a:xfrm>
              <a:off x="3129725" y="2408025"/>
              <a:ext cx="135225" cy="284650"/>
            </a:xfrm>
            <a:custGeom>
              <a:avLst/>
              <a:gdLst/>
              <a:ahLst/>
              <a:cxnLst/>
              <a:rect l="l" t="t" r="r" b="b"/>
              <a:pathLst>
                <a:path w="5409" h="11386" extrusionOk="0">
                  <a:moveTo>
                    <a:pt x="321" y="10871"/>
                  </a:moveTo>
                  <a:lnTo>
                    <a:pt x="321" y="10871"/>
                  </a:lnTo>
                  <a:cubicBezTo>
                    <a:pt x="320" y="10872"/>
                    <a:pt x="319" y="10873"/>
                    <a:pt x="318" y="10874"/>
                  </a:cubicBezTo>
                  <a:lnTo>
                    <a:pt x="318" y="10874"/>
                  </a:lnTo>
                  <a:cubicBezTo>
                    <a:pt x="315" y="10874"/>
                    <a:pt x="309" y="10877"/>
                    <a:pt x="300" y="10881"/>
                  </a:cubicBezTo>
                  <a:cubicBezTo>
                    <a:pt x="307" y="10877"/>
                    <a:pt x="314" y="10874"/>
                    <a:pt x="321" y="10871"/>
                  </a:cubicBezTo>
                  <a:close/>
                  <a:moveTo>
                    <a:pt x="5091" y="0"/>
                  </a:moveTo>
                  <a:cubicBezTo>
                    <a:pt x="4985" y="0"/>
                    <a:pt x="4878" y="56"/>
                    <a:pt x="4831" y="184"/>
                  </a:cubicBezTo>
                  <a:cubicBezTo>
                    <a:pt x="3970" y="2497"/>
                    <a:pt x="3077" y="4801"/>
                    <a:pt x="2129" y="7082"/>
                  </a:cubicBezTo>
                  <a:cubicBezTo>
                    <a:pt x="1742" y="8008"/>
                    <a:pt x="1355" y="8933"/>
                    <a:pt x="913" y="9837"/>
                  </a:cubicBezTo>
                  <a:cubicBezTo>
                    <a:pt x="773" y="10128"/>
                    <a:pt x="612" y="10408"/>
                    <a:pt x="451" y="10688"/>
                  </a:cubicBezTo>
                  <a:cubicBezTo>
                    <a:pt x="418" y="10731"/>
                    <a:pt x="397" y="10774"/>
                    <a:pt x="364" y="10817"/>
                  </a:cubicBezTo>
                  <a:cubicBezTo>
                    <a:pt x="373" y="10803"/>
                    <a:pt x="375" y="10799"/>
                    <a:pt x="374" y="10799"/>
                  </a:cubicBezTo>
                  <a:lnTo>
                    <a:pt x="374" y="10799"/>
                  </a:lnTo>
                  <a:cubicBezTo>
                    <a:pt x="371" y="10799"/>
                    <a:pt x="352" y="10824"/>
                    <a:pt x="355" y="10824"/>
                  </a:cubicBezTo>
                  <a:cubicBezTo>
                    <a:pt x="356" y="10824"/>
                    <a:pt x="359" y="10822"/>
                    <a:pt x="364" y="10817"/>
                  </a:cubicBezTo>
                  <a:lnTo>
                    <a:pt x="364" y="10817"/>
                  </a:lnTo>
                  <a:cubicBezTo>
                    <a:pt x="362" y="10822"/>
                    <a:pt x="358" y="10827"/>
                    <a:pt x="354" y="10832"/>
                  </a:cubicBezTo>
                  <a:lnTo>
                    <a:pt x="354" y="10832"/>
                  </a:lnTo>
                  <a:cubicBezTo>
                    <a:pt x="166" y="10840"/>
                    <a:pt x="1" y="11096"/>
                    <a:pt x="171" y="11290"/>
                  </a:cubicBezTo>
                  <a:lnTo>
                    <a:pt x="171" y="11279"/>
                  </a:lnTo>
                  <a:cubicBezTo>
                    <a:pt x="238" y="11353"/>
                    <a:pt x="309" y="11386"/>
                    <a:pt x="382" y="11386"/>
                  </a:cubicBezTo>
                  <a:cubicBezTo>
                    <a:pt x="899" y="11386"/>
                    <a:pt x="1529" y="9774"/>
                    <a:pt x="1624" y="9557"/>
                  </a:cubicBezTo>
                  <a:cubicBezTo>
                    <a:pt x="2302" y="8083"/>
                    <a:pt x="2915" y="6576"/>
                    <a:pt x="3507" y="5070"/>
                  </a:cubicBezTo>
                  <a:cubicBezTo>
                    <a:pt x="4131" y="3488"/>
                    <a:pt x="4745" y="1905"/>
                    <a:pt x="5337" y="323"/>
                  </a:cubicBezTo>
                  <a:cubicBezTo>
                    <a:pt x="5408" y="129"/>
                    <a:pt x="5252" y="0"/>
                    <a:pt x="5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2"/>
            <p:cNvSpPr/>
            <p:nvPr/>
          </p:nvSpPr>
          <p:spPr>
            <a:xfrm>
              <a:off x="2985475" y="2452900"/>
              <a:ext cx="299475" cy="23275"/>
            </a:xfrm>
            <a:custGeom>
              <a:avLst/>
              <a:gdLst/>
              <a:ahLst/>
              <a:cxnLst/>
              <a:rect l="l" t="t" r="r" b="b"/>
              <a:pathLst>
                <a:path w="11979" h="931" extrusionOk="0">
                  <a:moveTo>
                    <a:pt x="11682" y="0"/>
                  </a:moveTo>
                  <a:cubicBezTo>
                    <a:pt x="11670" y="0"/>
                    <a:pt x="11658" y="1"/>
                    <a:pt x="11645" y="3"/>
                  </a:cubicBezTo>
                  <a:cubicBezTo>
                    <a:pt x="9286" y="273"/>
                    <a:pt x="6918" y="403"/>
                    <a:pt x="4549" y="403"/>
                  </a:cubicBezTo>
                  <a:cubicBezTo>
                    <a:pt x="4367" y="403"/>
                    <a:pt x="4185" y="403"/>
                    <a:pt x="4003" y="401"/>
                  </a:cubicBezTo>
                  <a:cubicBezTo>
                    <a:pt x="2787" y="401"/>
                    <a:pt x="1560" y="390"/>
                    <a:pt x="344" y="315"/>
                  </a:cubicBezTo>
                  <a:cubicBezTo>
                    <a:pt x="341" y="315"/>
                    <a:pt x="337" y="315"/>
                    <a:pt x="334" y="315"/>
                  </a:cubicBezTo>
                  <a:cubicBezTo>
                    <a:pt x="0" y="315"/>
                    <a:pt x="25" y="832"/>
                    <a:pt x="355" y="842"/>
                  </a:cubicBezTo>
                  <a:cubicBezTo>
                    <a:pt x="1550" y="918"/>
                    <a:pt x="2744" y="928"/>
                    <a:pt x="3950" y="928"/>
                  </a:cubicBezTo>
                  <a:cubicBezTo>
                    <a:pt x="4133" y="930"/>
                    <a:pt x="4316" y="931"/>
                    <a:pt x="4499" y="931"/>
                  </a:cubicBezTo>
                  <a:cubicBezTo>
                    <a:pt x="6888" y="931"/>
                    <a:pt x="9277" y="800"/>
                    <a:pt x="11655" y="530"/>
                  </a:cubicBezTo>
                  <a:cubicBezTo>
                    <a:pt x="11976" y="489"/>
                    <a:pt x="11979" y="0"/>
                    <a:pt x="1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2"/>
            <p:cNvSpPr/>
            <p:nvPr/>
          </p:nvSpPr>
          <p:spPr>
            <a:xfrm>
              <a:off x="3000525" y="2407725"/>
              <a:ext cx="264775" cy="16825"/>
            </a:xfrm>
            <a:custGeom>
              <a:avLst/>
              <a:gdLst/>
              <a:ahLst/>
              <a:cxnLst/>
              <a:rect l="l" t="t" r="r" b="b"/>
              <a:pathLst>
                <a:path w="10591" h="673" extrusionOk="0">
                  <a:moveTo>
                    <a:pt x="10286" y="0"/>
                  </a:moveTo>
                  <a:cubicBezTo>
                    <a:pt x="10277" y="0"/>
                    <a:pt x="10267" y="1"/>
                    <a:pt x="10257" y="2"/>
                  </a:cubicBezTo>
                  <a:cubicBezTo>
                    <a:pt x="8984" y="114"/>
                    <a:pt x="7704" y="145"/>
                    <a:pt x="6422" y="145"/>
                  </a:cubicBezTo>
                  <a:cubicBezTo>
                    <a:pt x="5612" y="145"/>
                    <a:pt x="4802" y="133"/>
                    <a:pt x="3993" y="120"/>
                  </a:cubicBezTo>
                  <a:cubicBezTo>
                    <a:pt x="2788" y="99"/>
                    <a:pt x="1561" y="56"/>
                    <a:pt x="345" y="2"/>
                  </a:cubicBezTo>
                  <a:cubicBezTo>
                    <a:pt x="338" y="1"/>
                    <a:pt x="331" y="1"/>
                    <a:pt x="325" y="1"/>
                  </a:cubicBezTo>
                  <a:cubicBezTo>
                    <a:pt x="1" y="1"/>
                    <a:pt x="7" y="508"/>
                    <a:pt x="345" y="529"/>
                  </a:cubicBezTo>
                  <a:cubicBezTo>
                    <a:pt x="1540" y="583"/>
                    <a:pt x="2734" y="615"/>
                    <a:pt x="3929" y="648"/>
                  </a:cubicBezTo>
                  <a:cubicBezTo>
                    <a:pt x="4746" y="660"/>
                    <a:pt x="5564" y="673"/>
                    <a:pt x="6383" y="673"/>
                  </a:cubicBezTo>
                  <a:cubicBezTo>
                    <a:pt x="7677" y="673"/>
                    <a:pt x="8971" y="641"/>
                    <a:pt x="10257" y="529"/>
                  </a:cubicBezTo>
                  <a:cubicBezTo>
                    <a:pt x="10581" y="498"/>
                    <a:pt x="10590" y="0"/>
                    <a:pt x="10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2"/>
            <p:cNvSpPr/>
            <p:nvPr/>
          </p:nvSpPr>
          <p:spPr>
            <a:xfrm>
              <a:off x="2981750" y="2407650"/>
              <a:ext cx="285275" cy="67375"/>
            </a:xfrm>
            <a:custGeom>
              <a:avLst/>
              <a:gdLst/>
              <a:ahLst/>
              <a:cxnLst/>
              <a:rect l="l" t="t" r="r" b="b"/>
              <a:pathLst>
                <a:path w="11411" h="2695" extrusionOk="0">
                  <a:moveTo>
                    <a:pt x="11003" y="1"/>
                  </a:moveTo>
                  <a:cubicBezTo>
                    <a:pt x="10987" y="1"/>
                    <a:pt x="10971" y="2"/>
                    <a:pt x="10954" y="5"/>
                  </a:cubicBezTo>
                  <a:lnTo>
                    <a:pt x="10965" y="5"/>
                  </a:lnTo>
                  <a:cubicBezTo>
                    <a:pt x="7919" y="468"/>
                    <a:pt x="4852" y="963"/>
                    <a:pt x="1860" y="1705"/>
                  </a:cubicBezTo>
                  <a:cubicBezTo>
                    <a:pt x="1322" y="1834"/>
                    <a:pt x="795" y="1985"/>
                    <a:pt x="278" y="2168"/>
                  </a:cubicBezTo>
                  <a:cubicBezTo>
                    <a:pt x="0" y="2273"/>
                    <a:pt x="81" y="2694"/>
                    <a:pt x="322" y="2694"/>
                  </a:cubicBezTo>
                  <a:cubicBezTo>
                    <a:pt x="352" y="2694"/>
                    <a:pt x="384" y="2688"/>
                    <a:pt x="418" y="2674"/>
                  </a:cubicBezTo>
                  <a:cubicBezTo>
                    <a:pt x="1118" y="2426"/>
                    <a:pt x="1828" y="2233"/>
                    <a:pt x="2560" y="2082"/>
                  </a:cubicBezTo>
                  <a:cubicBezTo>
                    <a:pt x="3528" y="1856"/>
                    <a:pt x="4497" y="1662"/>
                    <a:pt x="5476" y="1468"/>
                  </a:cubicBezTo>
                  <a:cubicBezTo>
                    <a:pt x="7144" y="1156"/>
                    <a:pt x="8813" y="866"/>
                    <a:pt x="10491" y="607"/>
                  </a:cubicBezTo>
                  <a:lnTo>
                    <a:pt x="11094" y="511"/>
                  </a:lnTo>
                  <a:cubicBezTo>
                    <a:pt x="11411" y="460"/>
                    <a:pt x="11301" y="1"/>
                    <a:pt x="1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1" name="Google Shape;2821;p62"/>
          <p:cNvGrpSpPr/>
          <p:nvPr/>
        </p:nvGrpSpPr>
        <p:grpSpPr>
          <a:xfrm>
            <a:off x="8056114" y="3838131"/>
            <a:ext cx="738503" cy="1040437"/>
            <a:chOff x="3707350" y="2044325"/>
            <a:chExt cx="842700" cy="1487300"/>
          </a:xfrm>
        </p:grpSpPr>
        <p:sp>
          <p:nvSpPr>
            <p:cNvPr id="2822" name="Google Shape;2822;p62"/>
            <p:cNvSpPr/>
            <p:nvPr/>
          </p:nvSpPr>
          <p:spPr>
            <a:xfrm>
              <a:off x="4214250" y="2500350"/>
              <a:ext cx="335800" cy="397850"/>
            </a:xfrm>
            <a:custGeom>
              <a:avLst/>
              <a:gdLst/>
              <a:ahLst/>
              <a:cxnLst/>
              <a:rect l="l" t="t" r="r" b="b"/>
              <a:pathLst>
                <a:path w="13432" h="15914" extrusionOk="0">
                  <a:moveTo>
                    <a:pt x="6284" y="1"/>
                  </a:moveTo>
                  <a:cubicBezTo>
                    <a:pt x="2959" y="1"/>
                    <a:pt x="0" y="4885"/>
                    <a:pt x="0" y="4885"/>
                  </a:cubicBezTo>
                  <a:lnTo>
                    <a:pt x="11" y="6758"/>
                  </a:lnTo>
                  <a:cubicBezTo>
                    <a:pt x="11" y="6758"/>
                    <a:pt x="3009" y="2605"/>
                    <a:pt x="5514" y="2605"/>
                  </a:cubicBezTo>
                  <a:cubicBezTo>
                    <a:pt x="5797" y="2605"/>
                    <a:pt x="6074" y="2658"/>
                    <a:pt x="6339" y="2776"/>
                  </a:cubicBezTo>
                  <a:cubicBezTo>
                    <a:pt x="8664" y="3809"/>
                    <a:pt x="7276" y="6596"/>
                    <a:pt x="5898" y="8943"/>
                  </a:cubicBezTo>
                  <a:cubicBezTo>
                    <a:pt x="4682" y="10998"/>
                    <a:pt x="2088" y="14496"/>
                    <a:pt x="5489" y="15647"/>
                  </a:cubicBezTo>
                  <a:cubicBezTo>
                    <a:pt x="6024" y="15828"/>
                    <a:pt x="6468" y="15914"/>
                    <a:pt x="6845" y="15914"/>
                  </a:cubicBezTo>
                  <a:cubicBezTo>
                    <a:pt x="7681" y="15914"/>
                    <a:pt x="8184" y="15490"/>
                    <a:pt x="8599" y="14733"/>
                  </a:cubicBezTo>
                  <a:cubicBezTo>
                    <a:pt x="9148" y="13743"/>
                    <a:pt x="8718" y="12376"/>
                    <a:pt x="7846" y="12107"/>
                  </a:cubicBezTo>
                  <a:cubicBezTo>
                    <a:pt x="7698" y="12062"/>
                    <a:pt x="7554" y="12042"/>
                    <a:pt x="7418" y="12042"/>
                  </a:cubicBezTo>
                  <a:cubicBezTo>
                    <a:pt x="6345" y="12042"/>
                    <a:pt x="5651" y="13269"/>
                    <a:pt x="5651" y="13269"/>
                  </a:cubicBezTo>
                  <a:cubicBezTo>
                    <a:pt x="4359" y="11913"/>
                    <a:pt x="13432" y="3755"/>
                    <a:pt x="8072" y="516"/>
                  </a:cubicBezTo>
                  <a:cubicBezTo>
                    <a:pt x="7474" y="154"/>
                    <a:pt x="6873" y="1"/>
                    <a:pt x="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2"/>
            <p:cNvSpPr/>
            <p:nvPr/>
          </p:nvSpPr>
          <p:spPr>
            <a:xfrm>
              <a:off x="4214250" y="2532500"/>
              <a:ext cx="235000" cy="365700"/>
            </a:xfrm>
            <a:custGeom>
              <a:avLst/>
              <a:gdLst/>
              <a:ahLst/>
              <a:cxnLst/>
              <a:rect l="l" t="t" r="r" b="b"/>
              <a:pathLst>
                <a:path w="9400" h="14628" extrusionOk="0">
                  <a:moveTo>
                    <a:pt x="6066" y="1"/>
                  </a:moveTo>
                  <a:cubicBezTo>
                    <a:pt x="6004" y="1"/>
                    <a:pt x="5941" y="2"/>
                    <a:pt x="5877" y="5"/>
                  </a:cubicBezTo>
                  <a:cubicBezTo>
                    <a:pt x="2842" y="123"/>
                    <a:pt x="0" y="4503"/>
                    <a:pt x="0" y="4503"/>
                  </a:cubicBezTo>
                  <a:lnTo>
                    <a:pt x="0" y="5472"/>
                  </a:lnTo>
                  <a:cubicBezTo>
                    <a:pt x="0" y="5472"/>
                    <a:pt x="3007" y="1319"/>
                    <a:pt x="5514" y="1319"/>
                  </a:cubicBezTo>
                  <a:cubicBezTo>
                    <a:pt x="5797" y="1319"/>
                    <a:pt x="6074" y="1372"/>
                    <a:pt x="6339" y="1490"/>
                  </a:cubicBezTo>
                  <a:cubicBezTo>
                    <a:pt x="8653" y="2523"/>
                    <a:pt x="7276" y="5310"/>
                    <a:pt x="5887" y="7657"/>
                  </a:cubicBezTo>
                  <a:cubicBezTo>
                    <a:pt x="4682" y="9712"/>
                    <a:pt x="2077" y="13210"/>
                    <a:pt x="5489" y="14361"/>
                  </a:cubicBezTo>
                  <a:cubicBezTo>
                    <a:pt x="6023" y="14542"/>
                    <a:pt x="6465" y="14628"/>
                    <a:pt x="6841" y="14628"/>
                  </a:cubicBezTo>
                  <a:cubicBezTo>
                    <a:pt x="7586" y="14628"/>
                    <a:pt x="8066" y="14288"/>
                    <a:pt x="8460" y="13673"/>
                  </a:cubicBezTo>
                  <a:cubicBezTo>
                    <a:pt x="8470" y="12693"/>
                    <a:pt x="8104" y="12112"/>
                    <a:pt x="7491" y="11983"/>
                  </a:cubicBezTo>
                  <a:cubicBezTo>
                    <a:pt x="7441" y="11973"/>
                    <a:pt x="7390" y="11969"/>
                    <a:pt x="7339" y="11969"/>
                  </a:cubicBezTo>
                  <a:cubicBezTo>
                    <a:pt x="6530" y="11969"/>
                    <a:pt x="5608" y="13091"/>
                    <a:pt x="5608" y="13091"/>
                  </a:cubicBezTo>
                  <a:cubicBezTo>
                    <a:pt x="3315" y="11413"/>
                    <a:pt x="6748" y="7753"/>
                    <a:pt x="8094" y="5170"/>
                  </a:cubicBezTo>
                  <a:cubicBezTo>
                    <a:pt x="9400" y="2642"/>
                    <a:pt x="8933" y="1"/>
                    <a:pt x="6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2"/>
            <p:cNvSpPr/>
            <p:nvPr/>
          </p:nvSpPr>
          <p:spPr>
            <a:xfrm>
              <a:off x="4309500" y="2509100"/>
              <a:ext cx="104925" cy="29450"/>
            </a:xfrm>
            <a:custGeom>
              <a:avLst/>
              <a:gdLst/>
              <a:ahLst/>
              <a:cxnLst/>
              <a:rect l="l" t="t" r="r" b="b"/>
              <a:pathLst>
                <a:path w="4197" h="1178" extrusionOk="0">
                  <a:moveTo>
                    <a:pt x="2238" y="0"/>
                  </a:moveTo>
                  <a:cubicBezTo>
                    <a:pt x="1474" y="0"/>
                    <a:pt x="714" y="259"/>
                    <a:pt x="97" y="768"/>
                  </a:cubicBezTo>
                  <a:cubicBezTo>
                    <a:pt x="0" y="854"/>
                    <a:pt x="0" y="1005"/>
                    <a:pt x="86" y="1091"/>
                  </a:cubicBezTo>
                  <a:cubicBezTo>
                    <a:pt x="129" y="1145"/>
                    <a:pt x="194" y="1177"/>
                    <a:pt x="259" y="1177"/>
                  </a:cubicBezTo>
                  <a:cubicBezTo>
                    <a:pt x="312" y="1177"/>
                    <a:pt x="377" y="1156"/>
                    <a:pt x="420" y="1113"/>
                  </a:cubicBezTo>
                  <a:cubicBezTo>
                    <a:pt x="428" y="1105"/>
                    <a:pt x="1145" y="462"/>
                    <a:pt x="2230" y="462"/>
                  </a:cubicBezTo>
                  <a:cubicBezTo>
                    <a:pt x="2686" y="462"/>
                    <a:pt x="3207" y="576"/>
                    <a:pt x="3767" y="897"/>
                  </a:cubicBezTo>
                  <a:cubicBezTo>
                    <a:pt x="3805" y="916"/>
                    <a:pt x="3841" y="925"/>
                    <a:pt x="3875" y="925"/>
                  </a:cubicBezTo>
                  <a:cubicBezTo>
                    <a:pt x="4076" y="925"/>
                    <a:pt x="4197" y="637"/>
                    <a:pt x="4004" y="499"/>
                  </a:cubicBezTo>
                  <a:cubicBezTo>
                    <a:pt x="3459" y="165"/>
                    <a:pt x="2847" y="0"/>
                    <a:pt x="2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2"/>
            <p:cNvSpPr/>
            <p:nvPr/>
          </p:nvSpPr>
          <p:spPr>
            <a:xfrm>
              <a:off x="4364650" y="2811775"/>
              <a:ext cx="50550" cy="23800"/>
            </a:xfrm>
            <a:custGeom>
              <a:avLst/>
              <a:gdLst/>
              <a:ahLst/>
              <a:cxnLst/>
              <a:rect l="l" t="t" r="r" b="b"/>
              <a:pathLst>
                <a:path w="2022" h="952" extrusionOk="0">
                  <a:moveTo>
                    <a:pt x="1385" y="0"/>
                  </a:moveTo>
                  <a:cubicBezTo>
                    <a:pt x="817" y="0"/>
                    <a:pt x="239" y="475"/>
                    <a:pt x="162" y="543"/>
                  </a:cubicBezTo>
                  <a:cubicBezTo>
                    <a:pt x="1" y="683"/>
                    <a:pt x="97" y="952"/>
                    <a:pt x="313" y="952"/>
                  </a:cubicBezTo>
                  <a:cubicBezTo>
                    <a:pt x="366" y="952"/>
                    <a:pt x="420" y="930"/>
                    <a:pt x="463" y="898"/>
                  </a:cubicBezTo>
                  <a:cubicBezTo>
                    <a:pt x="614" y="765"/>
                    <a:pt x="1056" y="464"/>
                    <a:pt x="1388" y="464"/>
                  </a:cubicBezTo>
                  <a:cubicBezTo>
                    <a:pt x="1459" y="464"/>
                    <a:pt x="1526" y="478"/>
                    <a:pt x="1583" y="511"/>
                  </a:cubicBezTo>
                  <a:cubicBezTo>
                    <a:pt x="1620" y="529"/>
                    <a:pt x="1657" y="538"/>
                    <a:pt x="1691" y="538"/>
                  </a:cubicBezTo>
                  <a:cubicBezTo>
                    <a:pt x="1894" y="538"/>
                    <a:pt x="2022" y="250"/>
                    <a:pt x="1819" y="112"/>
                  </a:cubicBezTo>
                  <a:cubicBezTo>
                    <a:pt x="1681" y="32"/>
                    <a:pt x="1534" y="0"/>
                    <a:pt x="1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2"/>
            <p:cNvSpPr/>
            <p:nvPr/>
          </p:nvSpPr>
          <p:spPr>
            <a:xfrm>
              <a:off x="4410125" y="2528025"/>
              <a:ext cx="15900" cy="13625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366" y="1"/>
                  </a:moveTo>
                  <a:cubicBezTo>
                    <a:pt x="119" y="1"/>
                    <a:pt x="0" y="291"/>
                    <a:pt x="173" y="463"/>
                  </a:cubicBezTo>
                  <a:cubicBezTo>
                    <a:pt x="229" y="519"/>
                    <a:pt x="297" y="545"/>
                    <a:pt x="364" y="545"/>
                  </a:cubicBezTo>
                  <a:cubicBezTo>
                    <a:pt x="503" y="545"/>
                    <a:pt x="635" y="437"/>
                    <a:pt x="635" y="270"/>
                  </a:cubicBezTo>
                  <a:cubicBezTo>
                    <a:pt x="635" y="130"/>
                    <a:pt x="506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2"/>
            <p:cNvSpPr/>
            <p:nvPr/>
          </p:nvSpPr>
          <p:spPr>
            <a:xfrm>
              <a:off x="4410925" y="2819675"/>
              <a:ext cx="15625" cy="13375"/>
            </a:xfrm>
            <a:custGeom>
              <a:avLst/>
              <a:gdLst/>
              <a:ahLst/>
              <a:cxnLst/>
              <a:rect l="l" t="t" r="r" b="b"/>
              <a:pathLst>
                <a:path w="625" h="535" extrusionOk="0">
                  <a:moveTo>
                    <a:pt x="356" y="1"/>
                  </a:moveTo>
                  <a:cubicBezTo>
                    <a:pt x="119" y="1"/>
                    <a:pt x="1" y="281"/>
                    <a:pt x="173" y="453"/>
                  </a:cubicBezTo>
                  <a:cubicBezTo>
                    <a:pt x="226" y="509"/>
                    <a:pt x="293" y="535"/>
                    <a:pt x="359" y="535"/>
                  </a:cubicBezTo>
                  <a:cubicBezTo>
                    <a:pt x="494" y="535"/>
                    <a:pt x="625" y="429"/>
                    <a:pt x="625" y="270"/>
                  </a:cubicBezTo>
                  <a:cubicBezTo>
                    <a:pt x="625" y="119"/>
                    <a:pt x="506" y="1"/>
                    <a:pt x="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2"/>
            <p:cNvSpPr/>
            <p:nvPr/>
          </p:nvSpPr>
          <p:spPr>
            <a:xfrm>
              <a:off x="3707350" y="2500350"/>
              <a:ext cx="335800" cy="397850"/>
            </a:xfrm>
            <a:custGeom>
              <a:avLst/>
              <a:gdLst/>
              <a:ahLst/>
              <a:cxnLst/>
              <a:rect l="l" t="t" r="r" b="b"/>
              <a:pathLst>
                <a:path w="13432" h="15914" extrusionOk="0">
                  <a:moveTo>
                    <a:pt x="7148" y="1"/>
                  </a:moveTo>
                  <a:cubicBezTo>
                    <a:pt x="6559" y="1"/>
                    <a:pt x="5958" y="154"/>
                    <a:pt x="5360" y="516"/>
                  </a:cubicBezTo>
                  <a:cubicBezTo>
                    <a:pt x="0" y="3755"/>
                    <a:pt x="9073" y="11913"/>
                    <a:pt x="7781" y="13269"/>
                  </a:cubicBezTo>
                  <a:cubicBezTo>
                    <a:pt x="7781" y="13269"/>
                    <a:pt x="7087" y="12042"/>
                    <a:pt x="6014" y="12042"/>
                  </a:cubicBezTo>
                  <a:cubicBezTo>
                    <a:pt x="5877" y="12042"/>
                    <a:pt x="5734" y="12062"/>
                    <a:pt x="5586" y="12107"/>
                  </a:cubicBezTo>
                  <a:cubicBezTo>
                    <a:pt x="4714" y="12376"/>
                    <a:pt x="4284" y="13743"/>
                    <a:pt x="4832" y="14733"/>
                  </a:cubicBezTo>
                  <a:cubicBezTo>
                    <a:pt x="5248" y="15490"/>
                    <a:pt x="5751" y="15914"/>
                    <a:pt x="6587" y="15914"/>
                  </a:cubicBezTo>
                  <a:cubicBezTo>
                    <a:pt x="6964" y="15914"/>
                    <a:pt x="7408" y="15828"/>
                    <a:pt x="7943" y="15647"/>
                  </a:cubicBezTo>
                  <a:cubicBezTo>
                    <a:pt x="11344" y="14496"/>
                    <a:pt x="8750" y="10998"/>
                    <a:pt x="7534" y="8943"/>
                  </a:cubicBezTo>
                  <a:cubicBezTo>
                    <a:pt x="6156" y="6596"/>
                    <a:pt x="4768" y="3809"/>
                    <a:pt x="7093" y="2776"/>
                  </a:cubicBezTo>
                  <a:cubicBezTo>
                    <a:pt x="7358" y="2658"/>
                    <a:pt x="7635" y="2605"/>
                    <a:pt x="7918" y="2605"/>
                  </a:cubicBezTo>
                  <a:cubicBezTo>
                    <a:pt x="10425" y="2605"/>
                    <a:pt x="13432" y="6758"/>
                    <a:pt x="13432" y="6758"/>
                  </a:cubicBezTo>
                  <a:lnTo>
                    <a:pt x="13432" y="4885"/>
                  </a:lnTo>
                  <a:cubicBezTo>
                    <a:pt x="13432" y="4885"/>
                    <a:pt x="10473" y="1"/>
                    <a:pt x="7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2"/>
            <p:cNvSpPr/>
            <p:nvPr/>
          </p:nvSpPr>
          <p:spPr>
            <a:xfrm>
              <a:off x="3808150" y="2532500"/>
              <a:ext cx="235000" cy="365700"/>
            </a:xfrm>
            <a:custGeom>
              <a:avLst/>
              <a:gdLst/>
              <a:ahLst/>
              <a:cxnLst/>
              <a:rect l="l" t="t" r="r" b="b"/>
              <a:pathLst>
                <a:path w="9400" h="14628" extrusionOk="0">
                  <a:moveTo>
                    <a:pt x="3344" y="1"/>
                  </a:moveTo>
                  <a:cubicBezTo>
                    <a:pt x="467" y="1"/>
                    <a:pt x="0" y="2642"/>
                    <a:pt x="1317" y="5170"/>
                  </a:cubicBezTo>
                  <a:cubicBezTo>
                    <a:pt x="2652" y="7753"/>
                    <a:pt x="6085" y="11413"/>
                    <a:pt x="3792" y="13091"/>
                  </a:cubicBezTo>
                  <a:cubicBezTo>
                    <a:pt x="3792" y="13091"/>
                    <a:pt x="2869" y="11969"/>
                    <a:pt x="2061" y="11969"/>
                  </a:cubicBezTo>
                  <a:cubicBezTo>
                    <a:pt x="2010" y="11969"/>
                    <a:pt x="1959" y="11973"/>
                    <a:pt x="1909" y="11983"/>
                  </a:cubicBezTo>
                  <a:cubicBezTo>
                    <a:pt x="1296" y="12112"/>
                    <a:pt x="930" y="12693"/>
                    <a:pt x="940" y="13673"/>
                  </a:cubicBezTo>
                  <a:cubicBezTo>
                    <a:pt x="1334" y="14288"/>
                    <a:pt x="1813" y="14628"/>
                    <a:pt x="2562" y="14628"/>
                  </a:cubicBezTo>
                  <a:cubicBezTo>
                    <a:pt x="2939" y="14628"/>
                    <a:pt x="3385" y="14542"/>
                    <a:pt x="3922" y="14361"/>
                  </a:cubicBezTo>
                  <a:cubicBezTo>
                    <a:pt x="7322" y="13210"/>
                    <a:pt x="4729" y="9712"/>
                    <a:pt x="3513" y="7657"/>
                  </a:cubicBezTo>
                  <a:cubicBezTo>
                    <a:pt x="2135" y="5310"/>
                    <a:pt x="747" y="2523"/>
                    <a:pt x="3061" y="1490"/>
                  </a:cubicBezTo>
                  <a:cubicBezTo>
                    <a:pt x="3327" y="1372"/>
                    <a:pt x="3605" y="1319"/>
                    <a:pt x="3889" y="1319"/>
                  </a:cubicBezTo>
                  <a:cubicBezTo>
                    <a:pt x="6402" y="1319"/>
                    <a:pt x="9400" y="5472"/>
                    <a:pt x="9400" y="5472"/>
                  </a:cubicBezTo>
                  <a:lnTo>
                    <a:pt x="9400" y="4503"/>
                  </a:lnTo>
                  <a:cubicBezTo>
                    <a:pt x="9400" y="4503"/>
                    <a:pt x="6569" y="123"/>
                    <a:pt x="3534" y="5"/>
                  </a:cubicBezTo>
                  <a:cubicBezTo>
                    <a:pt x="3469" y="2"/>
                    <a:pt x="3406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2"/>
            <p:cNvSpPr/>
            <p:nvPr/>
          </p:nvSpPr>
          <p:spPr>
            <a:xfrm>
              <a:off x="3841600" y="2509100"/>
              <a:ext cx="106300" cy="29450"/>
            </a:xfrm>
            <a:custGeom>
              <a:avLst/>
              <a:gdLst/>
              <a:ahLst/>
              <a:cxnLst/>
              <a:rect l="l" t="t" r="r" b="b"/>
              <a:pathLst>
                <a:path w="4252" h="1178" extrusionOk="0">
                  <a:moveTo>
                    <a:pt x="2016" y="0"/>
                  </a:moveTo>
                  <a:cubicBezTo>
                    <a:pt x="1408" y="0"/>
                    <a:pt x="798" y="165"/>
                    <a:pt x="259" y="499"/>
                  </a:cubicBezTo>
                  <a:cubicBezTo>
                    <a:pt x="0" y="615"/>
                    <a:pt x="133" y="945"/>
                    <a:pt x="345" y="945"/>
                  </a:cubicBezTo>
                  <a:cubicBezTo>
                    <a:pt x="389" y="945"/>
                    <a:pt x="437" y="931"/>
                    <a:pt x="485" y="897"/>
                  </a:cubicBezTo>
                  <a:cubicBezTo>
                    <a:pt x="1045" y="576"/>
                    <a:pt x="1566" y="462"/>
                    <a:pt x="2022" y="462"/>
                  </a:cubicBezTo>
                  <a:cubicBezTo>
                    <a:pt x="3107" y="462"/>
                    <a:pt x="3824" y="1105"/>
                    <a:pt x="3832" y="1113"/>
                  </a:cubicBezTo>
                  <a:cubicBezTo>
                    <a:pt x="3875" y="1156"/>
                    <a:pt x="3940" y="1177"/>
                    <a:pt x="3993" y="1177"/>
                  </a:cubicBezTo>
                  <a:cubicBezTo>
                    <a:pt x="4058" y="1177"/>
                    <a:pt x="4123" y="1145"/>
                    <a:pt x="4166" y="1091"/>
                  </a:cubicBezTo>
                  <a:cubicBezTo>
                    <a:pt x="4252" y="1005"/>
                    <a:pt x="4252" y="854"/>
                    <a:pt x="4155" y="768"/>
                  </a:cubicBezTo>
                  <a:cubicBezTo>
                    <a:pt x="3538" y="259"/>
                    <a:pt x="2778" y="0"/>
                    <a:pt x="20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2"/>
            <p:cNvSpPr/>
            <p:nvPr/>
          </p:nvSpPr>
          <p:spPr>
            <a:xfrm>
              <a:off x="3842000" y="2811775"/>
              <a:ext cx="50750" cy="23800"/>
            </a:xfrm>
            <a:custGeom>
              <a:avLst/>
              <a:gdLst/>
              <a:ahLst/>
              <a:cxnLst/>
              <a:rect l="l" t="t" r="r" b="b"/>
              <a:pathLst>
                <a:path w="2030" h="952" extrusionOk="0">
                  <a:moveTo>
                    <a:pt x="645" y="0"/>
                  </a:moveTo>
                  <a:cubicBezTo>
                    <a:pt x="496" y="0"/>
                    <a:pt x="349" y="32"/>
                    <a:pt x="211" y="112"/>
                  </a:cubicBezTo>
                  <a:cubicBezTo>
                    <a:pt x="1" y="249"/>
                    <a:pt x="124" y="541"/>
                    <a:pt x="330" y="541"/>
                  </a:cubicBezTo>
                  <a:cubicBezTo>
                    <a:pt x="367" y="541"/>
                    <a:pt x="407" y="532"/>
                    <a:pt x="447" y="511"/>
                  </a:cubicBezTo>
                  <a:cubicBezTo>
                    <a:pt x="504" y="478"/>
                    <a:pt x="571" y="464"/>
                    <a:pt x="642" y="464"/>
                  </a:cubicBezTo>
                  <a:cubicBezTo>
                    <a:pt x="974" y="464"/>
                    <a:pt x="1416" y="765"/>
                    <a:pt x="1567" y="898"/>
                  </a:cubicBezTo>
                  <a:cubicBezTo>
                    <a:pt x="1610" y="930"/>
                    <a:pt x="1663" y="952"/>
                    <a:pt x="1717" y="952"/>
                  </a:cubicBezTo>
                  <a:cubicBezTo>
                    <a:pt x="1933" y="952"/>
                    <a:pt x="2029" y="683"/>
                    <a:pt x="1868" y="543"/>
                  </a:cubicBezTo>
                  <a:cubicBezTo>
                    <a:pt x="1791" y="475"/>
                    <a:pt x="1213" y="0"/>
                    <a:pt x="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2"/>
            <p:cNvSpPr/>
            <p:nvPr/>
          </p:nvSpPr>
          <p:spPr>
            <a:xfrm>
              <a:off x="3831650" y="2528025"/>
              <a:ext cx="15625" cy="13625"/>
            </a:xfrm>
            <a:custGeom>
              <a:avLst/>
              <a:gdLst/>
              <a:ahLst/>
              <a:cxnLst/>
              <a:rect l="l" t="t" r="r" b="b"/>
              <a:pathLst>
                <a:path w="625" h="545" extrusionOk="0">
                  <a:moveTo>
                    <a:pt x="269" y="1"/>
                  </a:moveTo>
                  <a:cubicBezTo>
                    <a:pt x="119" y="1"/>
                    <a:pt x="0" y="130"/>
                    <a:pt x="0" y="270"/>
                  </a:cubicBezTo>
                  <a:cubicBezTo>
                    <a:pt x="0" y="437"/>
                    <a:pt x="128" y="545"/>
                    <a:pt x="263" y="545"/>
                  </a:cubicBezTo>
                  <a:cubicBezTo>
                    <a:pt x="329" y="545"/>
                    <a:pt x="396" y="519"/>
                    <a:pt x="452" y="463"/>
                  </a:cubicBezTo>
                  <a:cubicBezTo>
                    <a:pt x="625" y="291"/>
                    <a:pt x="506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2"/>
            <p:cNvSpPr/>
            <p:nvPr/>
          </p:nvSpPr>
          <p:spPr>
            <a:xfrm>
              <a:off x="3830850" y="2819675"/>
              <a:ext cx="15625" cy="13375"/>
            </a:xfrm>
            <a:custGeom>
              <a:avLst/>
              <a:gdLst/>
              <a:ahLst/>
              <a:cxnLst/>
              <a:rect l="l" t="t" r="r" b="b"/>
              <a:pathLst>
                <a:path w="625" h="535" extrusionOk="0">
                  <a:moveTo>
                    <a:pt x="269" y="1"/>
                  </a:moveTo>
                  <a:cubicBezTo>
                    <a:pt x="118" y="1"/>
                    <a:pt x="0" y="119"/>
                    <a:pt x="0" y="270"/>
                  </a:cubicBezTo>
                  <a:cubicBezTo>
                    <a:pt x="0" y="429"/>
                    <a:pt x="131" y="535"/>
                    <a:pt x="266" y="535"/>
                  </a:cubicBezTo>
                  <a:cubicBezTo>
                    <a:pt x="332" y="535"/>
                    <a:pt x="399" y="509"/>
                    <a:pt x="452" y="453"/>
                  </a:cubicBezTo>
                  <a:cubicBezTo>
                    <a:pt x="624" y="281"/>
                    <a:pt x="506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2"/>
            <p:cNvSpPr/>
            <p:nvPr/>
          </p:nvSpPr>
          <p:spPr>
            <a:xfrm>
              <a:off x="3715425" y="2501925"/>
              <a:ext cx="826300" cy="1029700"/>
            </a:xfrm>
            <a:custGeom>
              <a:avLst/>
              <a:gdLst/>
              <a:ahLst/>
              <a:cxnLst/>
              <a:rect l="l" t="t" r="r" b="b"/>
              <a:pathLst>
                <a:path w="33052" h="41188" extrusionOk="0">
                  <a:moveTo>
                    <a:pt x="12721" y="1"/>
                  </a:moveTo>
                  <a:cubicBezTo>
                    <a:pt x="12721" y="1"/>
                    <a:pt x="12506" y="11968"/>
                    <a:pt x="12409" y="12700"/>
                  </a:cubicBezTo>
                  <a:cubicBezTo>
                    <a:pt x="12366" y="13109"/>
                    <a:pt x="4111" y="15025"/>
                    <a:pt x="2056" y="20008"/>
                  </a:cubicBezTo>
                  <a:cubicBezTo>
                    <a:pt x="0" y="24980"/>
                    <a:pt x="1539" y="29855"/>
                    <a:pt x="5952" y="34774"/>
                  </a:cubicBezTo>
                  <a:cubicBezTo>
                    <a:pt x="10375" y="39703"/>
                    <a:pt x="11806" y="40639"/>
                    <a:pt x="12570" y="40930"/>
                  </a:cubicBezTo>
                  <a:cubicBezTo>
                    <a:pt x="13238" y="41188"/>
                    <a:pt x="16068" y="41188"/>
                    <a:pt x="16531" y="41188"/>
                  </a:cubicBezTo>
                  <a:cubicBezTo>
                    <a:pt x="16983" y="41188"/>
                    <a:pt x="19824" y="41188"/>
                    <a:pt x="20481" y="40930"/>
                  </a:cubicBezTo>
                  <a:cubicBezTo>
                    <a:pt x="21245" y="40639"/>
                    <a:pt x="22687" y="39703"/>
                    <a:pt x="27100" y="34774"/>
                  </a:cubicBezTo>
                  <a:cubicBezTo>
                    <a:pt x="31512" y="29855"/>
                    <a:pt x="33051" y="24980"/>
                    <a:pt x="31006" y="20008"/>
                  </a:cubicBezTo>
                  <a:cubicBezTo>
                    <a:pt x="28951" y="15025"/>
                    <a:pt x="20674" y="13109"/>
                    <a:pt x="20642" y="12700"/>
                  </a:cubicBezTo>
                  <a:cubicBezTo>
                    <a:pt x="20588" y="11968"/>
                    <a:pt x="20330" y="1"/>
                    <a:pt x="20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2"/>
            <p:cNvSpPr/>
            <p:nvPr/>
          </p:nvSpPr>
          <p:spPr>
            <a:xfrm>
              <a:off x="3737475" y="2501650"/>
              <a:ext cx="782175" cy="952775"/>
            </a:xfrm>
            <a:custGeom>
              <a:avLst/>
              <a:gdLst/>
              <a:ahLst/>
              <a:cxnLst/>
              <a:rect l="l" t="t" r="r" b="b"/>
              <a:pathLst>
                <a:path w="31287" h="38111" extrusionOk="0">
                  <a:moveTo>
                    <a:pt x="11957" y="1"/>
                  </a:moveTo>
                  <a:cubicBezTo>
                    <a:pt x="11893" y="4865"/>
                    <a:pt x="11731" y="12044"/>
                    <a:pt x="11602" y="13002"/>
                  </a:cubicBezTo>
                  <a:cubicBezTo>
                    <a:pt x="11215" y="13185"/>
                    <a:pt x="10827" y="13346"/>
                    <a:pt x="10429" y="13486"/>
                  </a:cubicBezTo>
                  <a:cubicBezTo>
                    <a:pt x="9116" y="13992"/>
                    <a:pt x="7125" y="14756"/>
                    <a:pt x="5199" y="16112"/>
                  </a:cubicBezTo>
                  <a:cubicBezTo>
                    <a:pt x="1518" y="18706"/>
                    <a:pt x="1" y="23129"/>
                    <a:pt x="1163" y="27682"/>
                  </a:cubicBezTo>
                  <a:cubicBezTo>
                    <a:pt x="1798" y="30211"/>
                    <a:pt x="3843" y="32880"/>
                    <a:pt x="6716" y="34978"/>
                  </a:cubicBezTo>
                  <a:cubicBezTo>
                    <a:pt x="9601" y="37077"/>
                    <a:pt x="12851" y="38110"/>
                    <a:pt x="15649" y="38110"/>
                  </a:cubicBezTo>
                  <a:cubicBezTo>
                    <a:pt x="18447" y="38110"/>
                    <a:pt x="21676" y="37088"/>
                    <a:pt x="24571" y="34978"/>
                  </a:cubicBezTo>
                  <a:cubicBezTo>
                    <a:pt x="27466" y="32869"/>
                    <a:pt x="29489" y="30211"/>
                    <a:pt x="30135" y="27682"/>
                  </a:cubicBezTo>
                  <a:cubicBezTo>
                    <a:pt x="31287" y="23129"/>
                    <a:pt x="29780" y="18706"/>
                    <a:pt x="26099" y="16112"/>
                  </a:cubicBezTo>
                  <a:cubicBezTo>
                    <a:pt x="24162" y="14756"/>
                    <a:pt x="22182" y="13992"/>
                    <a:pt x="20858" y="13486"/>
                  </a:cubicBezTo>
                  <a:cubicBezTo>
                    <a:pt x="20460" y="13346"/>
                    <a:pt x="20072" y="13185"/>
                    <a:pt x="19696" y="13002"/>
                  </a:cubicBezTo>
                  <a:cubicBezTo>
                    <a:pt x="19556" y="12044"/>
                    <a:pt x="19394" y="4865"/>
                    <a:pt x="19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2"/>
            <p:cNvSpPr/>
            <p:nvPr/>
          </p:nvSpPr>
          <p:spPr>
            <a:xfrm>
              <a:off x="3963475" y="3433400"/>
              <a:ext cx="329625" cy="89100"/>
            </a:xfrm>
            <a:custGeom>
              <a:avLst/>
              <a:gdLst/>
              <a:ahLst/>
              <a:cxnLst/>
              <a:rect l="l" t="t" r="r" b="b"/>
              <a:pathLst>
                <a:path w="13185" h="3564" extrusionOk="0">
                  <a:moveTo>
                    <a:pt x="1" y="1"/>
                  </a:moveTo>
                  <a:cubicBezTo>
                    <a:pt x="1" y="1"/>
                    <a:pt x="2024" y="2950"/>
                    <a:pt x="2648" y="3208"/>
                  </a:cubicBezTo>
                  <a:cubicBezTo>
                    <a:pt x="3262" y="3466"/>
                    <a:pt x="5705" y="3563"/>
                    <a:pt x="6598" y="3563"/>
                  </a:cubicBezTo>
                  <a:cubicBezTo>
                    <a:pt x="7481" y="3563"/>
                    <a:pt x="9913" y="3477"/>
                    <a:pt x="10537" y="3208"/>
                  </a:cubicBezTo>
                  <a:cubicBezTo>
                    <a:pt x="11151" y="2950"/>
                    <a:pt x="13185" y="1"/>
                    <a:pt x="13185" y="1"/>
                  </a:cubicBezTo>
                  <a:lnTo>
                    <a:pt x="13185" y="1"/>
                  </a:lnTo>
                  <a:cubicBezTo>
                    <a:pt x="13184" y="1"/>
                    <a:pt x="9891" y="1346"/>
                    <a:pt x="6587" y="1346"/>
                  </a:cubicBezTo>
                  <a:cubicBezTo>
                    <a:pt x="3294" y="13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2"/>
            <p:cNvSpPr/>
            <p:nvPr/>
          </p:nvSpPr>
          <p:spPr>
            <a:xfrm>
              <a:off x="3750400" y="2675750"/>
              <a:ext cx="756600" cy="762525"/>
            </a:xfrm>
            <a:custGeom>
              <a:avLst/>
              <a:gdLst/>
              <a:ahLst/>
              <a:cxnLst/>
              <a:rect l="l" t="t" r="r" b="b"/>
              <a:pathLst>
                <a:path w="30264" h="30501" extrusionOk="0">
                  <a:moveTo>
                    <a:pt x="15132" y="0"/>
                  </a:moveTo>
                  <a:cubicBezTo>
                    <a:pt x="13249" y="0"/>
                    <a:pt x="11710" y="205"/>
                    <a:pt x="11710" y="452"/>
                  </a:cubicBezTo>
                  <a:cubicBezTo>
                    <a:pt x="11634" y="3401"/>
                    <a:pt x="11548" y="6124"/>
                    <a:pt x="11451" y="6199"/>
                  </a:cubicBezTo>
                  <a:cubicBezTo>
                    <a:pt x="10935" y="6651"/>
                    <a:pt x="7921" y="7351"/>
                    <a:pt x="5112" y="9353"/>
                  </a:cubicBezTo>
                  <a:cubicBezTo>
                    <a:pt x="2217" y="11397"/>
                    <a:pt x="0" y="15164"/>
                    <a:pt x="1281" y="20276"/>
                  </a:cubicBezTo>
                  <a:cubicBezTo>
                    <a:pt x="2572" y="25388"/>
                    <a:pt x="9557" y="30500"/>
                    <a:pt x="15132" y="30500"/>
                  </a:cubicBezTo>
                  <a:cubicBezTo>
                    <a:pt x="20707" y="30500"/>
                    <a:pt x="27702" y="25388"/>
                    <a:pt x="28983" y="20276"/>
                  </a:cubicBezTo>
                  <a:cubicBezTo>
                    <a:pt x="30264" y="15164"/>
                    <a:pt x="28047" y="11397"/>
                    <a:pt x="25152" y="9353"/>
                  </a:cubicBezTo>
                  <a:cubicBezTo>
                    <a:pt x="22343" y="7351"/>
                    <a:pt x="19329" y="6662"/>
                    <a:pt x="18813" y="6199"/>
                  </a:cubicBezTo>
                  <a:cubicBezTo>
                    <a:pt x="18716" y="6124"/>
                    <a:pt x="18565" y="431"/>
                    <a:pt x="18554" y="420"/>
                  </a:cubicBezTo>
                  <a:cubicBezTo>
                    <a:pt x="18425" y="183"/>
                    <a:pt x="16940" y="0"/>
                    <a:pt x="15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2"/>
            <p:cNvSpPr/>
            <p:nvPr/>
          </p:nvSpPr>
          <p:spPr>
            <a:xfrm>
              <a:off x="4043125" y="2675750"/>
              <a:ext cx="171150" cy="22875"/>
            </a:xfrm>
            <a:custGeom>
              <a:avLst/>
              <a:gdLst/>
              <a:ahLst/>
              <a:cxnLst/>
              <a:rect l="l" t="t" r="r" b="b"/>
              <a:pathLst>
                <a:path w="6846" h="915" extrusionOk="0">
                  <a:moveTo>
                    <a:pt x="3434" y="0"/>
                  </a:moveTo>
                  <a:cubicBezTo>
                    <a:pt x="1540" y="0"/>
                    <a:pt x="1" y="205"/>
                    <a:pt x="1" y="452"/>
                  </a:cubicBezTo>
                  <a:cubicBezTo>
                    <a:pt x="1" y="710"/>
                    <a:pt x="1540" y="915"/>
                    <a:pt x="3423" y="915"/>
                  </a:cubicBezTo>
                  <a:cubicBezTo>
                    <a:pt x="5242" y="915"/>
                    <a:pt x="6716" y="721"/>
                    <a:pt x="6845" y="484"/>
                  </a:cubicBezTo>
                  <a:lnTo>
                    <a:pt x="6845" y="420"/>
                  </a:lnTo>
                  <a:cubicBezTo>
                    <a:pt x="6716" y="183"/>
                    <a:pt x="5231" y="0"/>
                    <a:pt x="3434" y="0"/>
                  </a:cubicBezTo>
                  <a:close/>
                </a:path>
              </a:pathLst>
            </a:custGeom>
            <a:solidFill>
              <a:srgbClr val="FF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2"/>
            <p:cNvSpPr/>
            <p:nvPr/>
          </p:nvSpPr>
          <p:spPr>
            <a:xfrm>
              <a:off x="4167900" y="2710500"/>
              <a:ext cx="42600" cy="121475"/>
            </a:xfrm>
            <a:custGeom>
              <a:avLst/>
              <a:gdLst/>
              <a:ahLst/>
              <a:cxnLst/>
              <a:rect l="l" t="t" r="r" b="b"/>
              <a:pathLst>
                <a:path w="1704" h="4859" extrusionOk="0">
                  <a:moveTo>
                    <a:pt x="1003" y="1"/>
                  </a:moveTo>
                  <a:cubicBezTo>
                    <a:pt x="568" y="1"/>
                    <a:pt x="1" y="208"/>
                    <a:pt x="36" y="590"/>
                  </a:cubicBezTo>
                  <a:cubicBezTo>
                    <a:pt x="89" y="1322"/>
                    <a:pt x="186" y="4454"/>
                    <a:pt x="574" y="4745"/>
                  </a:cubicBezTo>
                  <a:cubicBezTo>
                    <a:pt x="679" y="4823"/>
                    <a:pt x="811" y="4859"/>
                    <a:pt x="947" y="4859"/>
                  </a:cubicBezTo>
                  <a:cubicBezTo>
                    <a:pt x="1299" y="4859"/>
                    <a:pt x="1677" y="4619"/>
                    <a:pt x="1693" y="4239"/>
                  </a:cubicBezTo>
                  <a:cubicBezTo>
                    <a:pt x="1704" y="3701"/>
                    <a:pt x="1596" y="547"/>
                    <a:pt x="1478" y="192"/>
                  </a:cubicBezTo>
                  <a:cubicBezTo>
                    <a:pt x="1440" y="63"/>
                    <a:pt x="1241" y="1"/>
                    <a:pt x="1003" y="1"/>
                  </a:cubicBezTo>
                  <a:close/>
                </a:path>
              </a:pathLst>
            </a:custGeom>
            <a:solidFill>
              <a:srgbClr val="FF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2"/>
            <p:cNvSpPr/>
            <p:nvPr/>
          </p:nvSpPr>
          <p:spPr>
            <a:xfrm>
              <a:off x="4216675" y="2868725"/>
              <a:ext cx="246475" cy="275025"/>
            </a:xfrm>
            <a:custGeom>
              <a:avLst/>
              <a:gdLst/>
              <a:ahLst/>
              <a:cxnLst/>
              <a:rect l="l" t="t" r="r" b="b"/>
              <a:pathLst>
                <a:path w="9859" h="11001" extrusionOk="0">
                  <a:moveTo>
                    <a:pt x="1669" y="0"/>
                  </a:moveTo>
                  <a:cubicBezTo>
                    <a:pt x="1361" y="0"/>
                    <a:pt x="1097" y="60"/>
                    <a:pt x="894" y="191"/>
                  </a:cubicBezTo>
                  <a:cubicBezTo>
                    <a:pt x="0" y="751"/>
                    <a:pt x="3175" y="3614"/>
                    <a:pt x="4876" y="6164"/>
                  </a:cubicBezTo>
                  <a:cubicBezTo>
                    <a:pt x="5932" y="7750"/>
                    <a:pt x="6690" y="11001"/>
                    <a:pt x="7763" y="11001"/>
                  </a:cubicBezTo>
                  <a:cubicBezTo>
                    <a:pt x="7804" y="11001"/>
                    <a:pt x="7846" y="10996"/>
                    <a:pt x="7889" y="10986"/>
                  </a:cubicBezTo>
                  <a:cubicBezTo>
                    <a:pt x="9030" y="10706"/>
                    <a:pt x="9859" y="7165"/>
                    <a:pt x="8492" y="4378"/>
                  </a:cubicBezTo>
                  <a:cubicBezTo>
                    <a:pt x="7622" y="2611"/>
                    <a:pt x="3700" y="0"/>
                    <a:pt x="1669" y="0"/>
                  </a:cubicBezTo>
                  <a:close/>
                </a:path>
              </a:pathLst>
            </a:custGeom>
            <a:solidFill>
              <a:srgbClr val="FF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2"/>
            <p:cNvSpPr/>
            <p:nvPr/>
          </p:nvSpPr>
          <p:spPr>
            <a:xfrm>
              <a:off x="4052800" y="3190450"/>
              <a:ext cx="94200" cy="155525"/>
            </a:xfrm>
            <a:custGeom>
              <a:avLst/>
              <a:gdLst/>
              <a:ahLst/>
              <a:cxnLst/>
              <a:rect l="l" t="t" r="r" b="b"/>
              <a:pathLst>
                <a:path w="3768" h="6221" extrusionOk="0">
                  <a:moveTo>
                    <a:pt x="1884" y="0"/>
                  </a:moveTo>
                  <a:cubicBezTo>
                    <a:pt x="1884" y="1722"/>
                    <a:pt x="1045" y="3111"/>
                    <a:pt x="1" y="3111"/>
                  </a:cubicBezTo>
                  <a:cubicBezTo>
                    <a:pt x="1045" y="3111"/>
                    <a:pt x="1884" y="4510"/>
                    <a:pt x="1884" y="6221"/>
                  </a:cubicBezTo>
                  <a:cubicBezTo>
                    <a:pt x="1884" y="4510"/>
                    <a:pt x="2724" y="3111"/>
                    <a:pt x="3768" y="3111"/>
                  </a:cubicBezTo>
                  <a:cubicBezTo>
                    <a:pt x="2724" y="3111"/>
                    <a:pt x="1884" y="1722"/>
                    <a:pt x="1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2"/>
            <p:cNvSpPr/>
            <p:nvPr/>
          </p:nvSpPr>
          <p:spPr>
            <a:xfrm>
              <a:off x="4280975" y="3039225"/>
              <a:ext cx="57325" cy="94200"/>
            </a:xfrm>
            <a:custGeom>
              <a:avLst/>
              <a:gdLst/>
              <a:ahLst/>
              <a:cxnLst/>
              <a:rect l="l" t="t" r="r" b="b"/>
              <a:pathLst>
                <a:path w="2293" h="3768" extrusionOk="0">
                  <a:moveTo>
                    <a:pt x="1152" y="1"/>
                  </a:moveTo>
                  <a:cubicBezTo>
                    <a:pt x="1152" y="1045"/>
                    <a:pt x="635" y="1884"/>
                    <a:pt x="0" y="1884"/>
                  </a:cubicBezTo>
                  <a:cubicBezTo>
                    <a:pt x="635" y="1884"/>
                    <a:pt x="1152" y="2735"/>
                    <a:pt x="1152" y="3768"/>
                  </a:cubicBezTo>
                  <a:cubicBezTo>
                    <a:pt x="1152" y="2735"/>
                    <a:pt x="1669" y="1884"/>
                    <a:pt x="2293" y="1884"/>
                  </a:cubicBezTo>
                  <a:cubicBezTo>
                    <a:pt x="1669" y="1884"/>
                    <a:pt x="1152" y="1045"/>
                    <a:pt x="1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2"/>
            <p:cNvSpPr/>
            <p:nvPr/>
          </p:nvSpPr>
          <p:spPr>
            <a:xfrm>
              <a:off x="4033450" y="3067475"/>
              <a:ext cx="38225" cy="63000"/>
            </a:xfrm>
            <a:custGeom>
              <a:avLst/>
              <a:gdLst/>
              <a:ahLst/>
              <a:cxnLst/>
              <a:rect l="l" t="t" r="r" b="b"/>
              <a:pathLst>
                <a:path w="1529" h="2520" extrusionOk="0">
                  <a:moveTo>
                    <a:pt x="764" y="1"/>
                  </a:moveTo>
                  <a:cubicBezTo>
                    <a:pt x="764" y="701"/>
                    <a:pt x="420" y="1260"/>
                    <a:pt x="0" y="1260"/>
                  </a:cubicBezTo>
                  <a:cubicBezTo>
                    <a:pt x="420" y="1260"/>
                    <a:pt x="764" y="1831"/>
                    <a:pt x="764" y="2519"/>
                  </a:cubicBezTo>
                  <a:cubicBezTo>
                    <a:pt x="764" y="1831"/>
                    <a:pt x="1109" y="1260"/>
                    <a:pt x="1528" y="1260"/>
                  </a:cubicBezTo>
                  <a:cubicBezTo>
                    <a:pt x="1109" y="1260"/>
                    <a:pt x="764" y="70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2"/>
            <p:cNvSpPr/>
            <p:nvPr/>
          </p:nvSpPr>
          <p:spPr>
            <a:xfrm>
              <a:off x="4321875" y="3212500"/>
              <a:ext cx="38225" cy="63000"/>
            </a:xfrm>
            <a:custGeom>
              <a:avLst/>
              <a:gdLst/>
              <a:ahLst/>
              <a:cxnLst/>
              <a:rect l="l" t="t" r="r" b="b"/>
              <a:pathLst>
                <a:path w="1529" h="2520" extrusionOk="0">
                  <a:moveTo>
                    <a:pt x="764" y="1"/>
                  </a:moveTo>
                  <a:cubicBezTo>
                    <a:pt x="764" y="690"/>
                    <a:pt x="420" y="1260"/>
                    <a:pt x="0" y="1260"/>
                  </a:cubicBezTo>
                  <a:cubicBezTo>
                    <a:pt x="420" y="1260"/>
                    <a:pt x="764" y="1820"/>
                    <a:pt x="764" y="2519"/>
                  </a:cubicBezTo>
                  <a:cubicBezTo>
                    <a:pt x="764" y="1820"/>
                    <a:pt x="1109" y="1260"/>
                    <a:pt x="1529" y="1260"/>
                  </a:cubicBezTo>
                  <a:cubicBezTo>
                    <a:pt x="1109" y="1260"/>
                    <a:pt x="764" y="690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2"/>
            <p:cNvSpPr/>
            <p:nvPr/>
          </p:nvSpPr>
          <p:spPr>
            <a:xfrm>
              <a:off x="4063850" y="2760750"/>
              <a:ext cx="38225" cy="63000"/>
            </a:xfrm>
            <a:custGeom>
              <a:avLst/>
              <a:gdLst/>
              <a:ahLst/>
              <a:cxnLst/>
              <a:rect l="l" t="t" r="r" b="b"/>
              <a:pathLst>
                <a:path w="1529" h="2520" extrusionOk="0">
                  <a:moveTo>
                    <a:pt x="764" y="1"/>
                  </a:moveTo>
                  <a:cubicBezTo>
                    <a:pt x="764" y="690"/>
                    <a:pt x="420" y="1260"/>
                    <a:pt x="0" y="1260"/>
                  </a:cubicBezTo>
                  <a:cubicBezTo>
                    <a:pt x="420" y="1260"/>
                    <a:pt x="764" y="1820"/>
                    <a:pt x="764" y="2519"/>
                  </a:cubicBezTo>
                  <a:cubicBezTo>
                    <a:pt x="764" y="1820"/>
                    <a:pt x="1098" y="1260"/>
                    <a:pt x="1528" y="1260"/>
                  </a:cubicBezTo>
                  <a:cubicBezTo>
                    <a:pt x="1109" y="1260"/>
                    <a:pt x="764" y="690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2"/>
            <p:cNvSpPr/>
            <p:nvPr/>
          </p:nvSpPr>
          <p:spPr>
            <a:xfrm>
              <a:off x="3867425" y="3064000"/>
              <a:ext cx="57350" cy="74550"/>
            </a:xfrm>
            <a:custGeom>
              <a:avLst/>
              <a:gdLst/>
              <a:ahLst/>
              <a:cxnLst/>
              <a:rect l="l" t="t" r="r" b="b"/>
              <a:pathLst>
                <a:path w="2294" h="2982" extrusionOk="0">
                  <a:moveTo>
                    <a:pt x="1152" y="0"/>
                  </a:moveTo>
                  <a:cubicBezTo>
                    <a:pt x="1152" y="818"/>
                    <a:pt x="636" y="1496"/>
                    <a:pt x="1" y="1496"/>
                  </a:cubicBezTo>
                  <a:cubicBezTo>
                    <a:pt x="636" y="1496"/>
                    <a:pt x="1152" y="2153"/>
                    <a:pt x="1152" y="2981"/>
                  </a:cubicBezTo>
                  <a:cubicBezTo>
                    <a:pt x="1152" y="2153"/>
                    <a:pt x="1669" y="1496"/>
                    <a:pt x="2293" y="1496"/>
                  </a:cubicBezTo>
                  <a:cubicBezTo>
                    <a:pt x="1669" y="1496"/>
                    <a:pt x="1152" y="829"/>
                    <a:pt x="1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2"/>
            <p:cNvSpPr/>
            <p:nvPr/>
          </p:nvSpPr>
          <p:spPr>
            <a:xfrm>
              <a:off x="4113900" y="2861125"/>
              <a:ext cx="57325" cy="74275"/>
            </a:xfrm>
            <a:custGeom>
              <a:avLst/>
              <a:gdLst/>
              <a:ahLst/>
              <a:cxnLst/>
              <a:rect l="l" t="t" r="r" b="b"/>
              <a:pathLst>
                <a:path w="2293" h="2971" extrusionOk="0">
                  <a:moveTo>
                    <a:pt x="1152" y="0"/>
                  </a:moveTo>
                  <a:cubicBezTo>
                    <a:pt x="1152" y="807"/>
                    <a:pt x="635" y="1485"/>
                    <a:pt x="0" y="1485"/>
                  </a:cubicBezTo>
                  <a:cubicBezTo>
                    <a:pt x="635" y="1485"/>
                    <a:pt x="1152" y="2153"/>
                    <a:pt x="1152" y="2971"/>
                  </a:cubicBezTo>
                  <a:cubicBezTo>
                    <a:pt x="1152" y="2153"/>
                    <a:pt x="1657" y="1485"/>
                    <a:pt x="2292" y="1485"/>
                  </a:cubicBezTo>
                  <a:cubicBezTo>
                    <a:pt x="1657" y="1485"/>
                    <a:pt x="1152" y="818"/>
                    <a:pt x="1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2"/>
            <p:cNvSpPr/>
            <p:nvPr/>
          </p:nvSpPr>
          <p:spPr>
            <a:xfrm>
              <a:off x="3999800" y="2417725"/>
              <a:ext cx="257800" cy="106025"/>
            </a:xfrm>
            <a:custGeom>
              <a:avLst/>
              <a:gdLst/>
              <a:ahLst/>
              <a:cxnLst/>
              <a:rect l="l" t="t" r="r" b="b"/>
              <a:pathLst>
                <a:path w="10312" h="4241" extrusionOk="0">
                  <a:moveTo>
                    <a:pt x="1561" y="0"/>
                  </a:moveTo>
                  <a:cubicBezTo>
                    <a:pt x="690" y="0"/>
                    <a:pt x="1" y="700"/>
                    <a:pt x="1" y="1561"/>
                  </a:cubicBezTo>
                  <a:lnTo>
                    <a:pt x="1" y="2680"/>
                  </a:lnTo>
                  <a:cubicBezTo>
                    <a:pt x="1" y="3541"/>
                    <a:pt x="690" y="4240"/>
                    <a:pt x="1561" y="4240"/>
                  </a:cubicBezTo>
                  <a:lnTo>
                    <a:pt x="8751" y="4240"/>
                  </a:lnTo>
                  <a:cubicBezTo>
                    <a:pt x="9622" y="4240"/>
                    <a:pt x="10311" y="3541"/>
                    <a:pt x="10311" y="2680"/>
                  </a:cubicBezTo>
                  <a:lnTo>
                    <a:pt x="10311" y="1561"/>
                  </a:lnTo>
                  <a:cubicBezTo>
                    <a:pt x="10311" y="700"/>
                    <a:pt x="9622" y="0"/>
                    <a:pt x="8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2"/>
            <p:cNvSpPr/>
            <p:nvPr/>
          </p:nvSpPr>
          <p:spPr>
            <a:xfrm>
              <a:off x="4017825" y="2417725"/>
              <a:ext cx="221750" cy="53025"/>
            </a:xfrm>
            <a:custGeom>
              <a:avLst/>
              <a:gdLst/>
              <a:ahLst/>
              <a:cxnLst/>
              <a:rect l="l" t="t" r="r" b="b"/>
              <a:pathLst>
                <a:path w="8870" h="2121" extrusionOk="0">
                  <a:moveTo>
                    <a:pt x="840" y="0"/>
                  </a:moveTo>
                  <a:cubicBezTo>
                    <a:pt x="539" y="0"/>
                    <a:pt x="248" y="86"/>
                    <a:pt x="1" y="248"/>
                  </a:cubicBezTo>
                  <a:lnTo>
                    <a:pt x="1" y="560"/>
                  </a:lnTo>
                  <a:cubicBezTo>
                    <a:pt x="1" y="1421"/>
                    <a:pt x="700" y="2120"/>
                    <a:pt x="1561" y="2120"/>
                  </a:cubicBezTo>
                  <a:lnTo>
                    <a:pt x="7308" y="2120"/>
                  </a:lnTo>
                  <a:cubicBezTo>
                    <a:pt x="8169" y="2120"/>
                    <a:pt x="8869" y="1421"/>
                    <a:pt x="8869" y="560"/>
                  </a:cubicBezTo>
                  <a:lnTo>
                    <a:pt x="8869" y="248"/>
                  </a:lnTo>
                  <a:cubicBezTo>
                    <a:pt x="8611" y="86"/>
                    <a:pt x="8331" y="0"/>
                    <a:pt x="80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2"/>
            <p:cNvSpPr/>
            <p:nvPr/>
          </p:nvSpPr>
          <p:spPr>
            <a:xfrm>
              <a:off x="4030200" y="2422825"/>
              <a:ext cx="196975" cy="31500"/>
            </a:xfrm>
            <a:custGeom>
              <a:avLst/>
              <a:gdLst/>
              <a:ahLst/>
              <a:cxnLst/>
              <a:rect l="l" t="t" r="r" b="b"/>
              <a:pathLst>
                <a:path w="7879" h="1260" extrusionOk="0">
                  <a:moveTo>
                    <a:pt x="3940" y="0"/>
                  </a:moveTo>
                  <a:cubicBezTo>
                    <a:pt x="1766" y="0"/>
                    <a:pt x="1" y="280"/>
                    <a:pt x="1" y="625"/>
                  </a:cubicBezTo>
                  <a:cubicBezTo>
                    <a:pt x="1" y="980"/>
                    <a:pt x="1766" y="1260"/>
                    <a:pt x="3940" y="1260"/>
                  </a:cubicBezTo>
                  <a:cubicBezTo>
                    <a:pt x="6114" y="1260"/>
                    <a:pt x="7879" y="980"/>
                    <a:pt x="7879" y="625"/>
                  </a:cubicBezTo>
                  <a:cubicBezTo>
                    <a:pt x="7879" y="280"/>
                    <a:pt x="6114" y="0"/>
                    <a:pt x="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2"/>
            <p:cNvSpPr/>
            <p:nvPr/>
          </p:nvSpPr>
          <p:spPr>
            <a:xfrm>
              <a:off x="4030200" y="2482275"/>
              <a:ext cx="105250" cy="9175"/>
            </a:xfrm>
            <a:custGeom>
              <a:avLst/>
              <a:gdLst/>
              <a:ahLst/>
              <a:cxnLst/>
              <a:rect l="l" t="t" r="r" b="b"/>
              <a:pathLst>
                <a:path w="4210" h="367" extrusionOk="0">
                  <a:moveTo>
                    <a:pt x="184" y="1"/>
                  </a:moveTo>
                  <a:cubicBezTo>
                    <a:pt x="87" y="1"/>
                    <a:pt x="1" y="76"/>
                    <a:pt x="1" y="184"/>
                  </a:cubicBezTo>
                  <a:cubicBezTo>
                    <a:pt x="1" y="281"/>
                    <a:pt x="87" y="367"/>
                    <a:pt x="184" y="367"/>
                  </a:cubicBezTo>
                  <a:lnTo>
                    <a:pt x="4026" y="367"/>
                  </a:lnTo>
                  <a:cubicBezTo>
                    <a:pt x="4123" y="367"/>
                    <a:pt x="4209" y="281"/>
                    <a:pt x="4209" y="184"/>
                  </a:cubicBezTo>
                  <a:cubicBezTo>
                    <a:pt x="4209" y="76"/>
                    <a:pt x="4134" y="1"/>
                    <a:pt x="4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62"/>
            <p:cNvSpPr/>
            <p:nvPr/>
          </p:nvSpPr>
          <p:spPr>
            <a:xfrm>
              <a:off x="4142675" y="2480400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9" y="1"/>
                  </a:moveTo>
                  <a:cubicBezTo>
                    <a:pt x="119" y="1"/>
                    <a:pt x="1" y="108"/>
                    <a:pt x="1" y="259"/>
                  </a:cubicBezTo>
                  <a:cubicBezTo>
                    <a:pt x="1" y="399"/>
                    <a:pt x="119" y="517"/>
                    <a:pt x="259" y="517"/>
                  </a:cubicBezTo>
                  <a:cubicBezTo>
                    <a:pt x="399" y="517"/>
                    <a:pt x="517" y="399"/>
                    <a:pt x="517" y="259"/>
                  </a:cubicBezTo>
                  <a:cubicBezTo>
                    <a:pt x="517" y="108"/>
                    <a:pt x="399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2"/>
            <p:cNvSpPr/>
            <p:nvPr/>
          </p:nvSpPr>
          <p:spPr>
            <a:xfrm>
              <a:off x="4047150" y="2300675"/>
              <a:ext cx="163075" cy="153375"/>
            </a:xfrm>
            <a:custGeom>
              <a:avLst/>
              <a:gdLst/>
              <a:ahLst/>
              <a:cxnLst/>
              <a:rect l="l" t="t" r="r" b="b"/>
              <a:pathLst>
                <a:path w="6523" h="6135" extrusionOk="0">
                  <a:moveTo>
                    <a:pt x="1542" y="0"/>
                  </a:moveTo>
                  <a:cubicBezTo>
                    <a:pt x="690" y="0"/>
                    <a:pt x="1" y="696"/>
                    <a:pt x="1" y="1561"/>
                  </a:cubicBezTo>
                  <a:lnTo>
                    <a:pt x="1" y="5866"/>
                  </a:lnTo>
                  <a:cubicBezTo>
                    <a:pt x="711" y="6027"/>
                    <a:pt x="1906" y="6135"/>
                    <a:pt x="3262" y="6135"/>
                  </a:cubicBezTo>
                  <a:cubicBezTo>
                    <a:pt x="4618" y="6135"/>
                    <a:pt x="5823" y="6027"/>
                    <a:pt x="6523" y="5866"/>
                  </a:cubicBezTo>
                  <a:lnTo>
                    <a:pt x="6523" y="1561"/>
                  </a:lnTo>
                  <a:cubicBezTo>
                    <a:pt x="6523" y="696"/>
                    <a:pt x="5834" y="0"/>
                    <a:pt x="4982" y="0"/>
                  </a:cubicBezTo>
                  <a:cubicBezTo>
                    <a:pt x="4975" y="0"/>
                    <a:pt x="4969" y="0"/>
                    <a:pt x="4962" y="0"/>
                  </a:cubicBezTo>
                  <a:lnTo>
                    <a:pt x="1562" y="0"/>
                  </a:lnTo>
                  <a:cubicBezTo>
                    <a:pt x="1555" y="0"/>
                    <a:pt x="1548" y="0"/>
                    <a:pt x="1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2"/>
            <p:cNvSpPr/>
            <p:nvPr/>
          </p:nvSpPr>
          <p:spPr>
            <a:xfrm>
              <a:off x="4092375" y="2300675"/>
              <a:ext cx="72925" cy="153650"/>
            </a:xfrm>
            <a:custGeom>
              <a:avLst/>
              <a:gdLst/>
              <a:ahLst/>
              <a:cxnLst/>
              <a:rect l="l" t="t" r="r" b="b"/>
              <a:pathLst>
                <a:path w="2917" h="6146" extrusionOk="0">
                  <a:moveTo>
                    <a:pt x="0" y="0"/>
                  </a:moveTo>
                  <a:lnTo>
                    <a:pt x="0" y="6103"/>
                  </a:lnTo>
                  <a:cubicBezTo>
                    <a:pt x="452" y="6124"/>
                    <a:pt x="947" y="6146"/>
                    <a:pt x="1464" y="6146"/>
                  </a:cubicBezTo>
                  <a:cubicBezTo>
                    <a:pt x="1980" y="6146"/>
                    <a:pt x="2465" y="6124"/>
                    <a:pt x="2917" y="6103"/>
                  </a:cubicBezTo>
                  <a:lnTo>
                    <a:pt x="29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2"/>
            <p:cNvSpPr/>
            <p:nvPr/>
          </p:nvSpPr>
          <p:spPr>
            <a:xfrm>
              <a:off x="4047425" y="2300675"/>
              <a:ext cx="162550" cy="50675"/>
            </a:xfrm>
            <a:custGeom>
              <a:avLst/>
              <a:gdLst/>
              <a:ahLst/>
              <a:cxnLst/>
              <a:rect l="l" t="t" r="r" b="b"/>
              <a:pathLst>
                <a:path w="6502" h="2027" extrusionOk="0">
                  <a:moveTo>
                    <a:pt x="1551" y="0"/>
                  </a:moveTo>
                  <a:cubicBezTo>
                    <a:pt x="743" y="0"/>
                    <a:pt x="65" y="614"/>
                    <a:pt x="1" y="1421"/>
                  </a:cubicBezTo>
                  <a:cubicBezTo>
                    <a:pt x="33" y="1825"/>
                    <a:pt x="1642" y="2026"/>
                    <a:pt x="3251" y="2026"/>
                  </a:cubicBezTo>
                  <a:cubicBezTo>
                    <a:pt x="4860" y="2026"/>
                    <a:pt x="6469" y="1825"/>
                    <a:pt x="6501" y="1421"/>
                  </a:cubicBezTo>
                  <a:cubicBezTo>
                    <a:pt x="6437" y="614"/>
                    <a:pt x="5759" y="0"/>
                    <a:pt x="4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2"/>
            <p:cNvSpPr/>
            <p:nvPr/>
          </p:nvSpPr>
          <p:spPr>
            <a:xfrm>
              <a:off x="4047150" y="2439500"/>
              <a:ext cx="163075" cy="14825"/>
            </a:xfrm>
            <a:custGeom>
              <a:avLst/>
              <a:gdLst/>
              <a:ahLst/>
              <a:cxnLst/>
              <a:rect l="l" t="t" r="r" b="b"/>
              <a:pathLst>
                <a:path w="6523" h="593" extrusionOk="0">
                  <a:moveTo>
                    <a:pt x="1" y="1"/>
                  </a:moveTo>
                  <a:lnTo>
                    <a:pt x="1" y="313"/>
                  </a:lnTo>
                  <a:cubicBezTo>
                    <a:pt x="711" y="485"/>
                    <a:pt x="1906" y="593"/>
                    <a:pt x="3262" y="593"/>
                  </a:cubicBezTo>
                  <a:cubicBezTo>
                    <a:pt x="4618" y="593"/>
                    <a:pt x="5823" y="485"/>
                    <a:pt x="6523" y="313"/>
                  </a:cubicBezTo>
                  <a:lnTo>
                    <a:pt x="6523" y="1"/>
                  </a:lnTo>
                  <a:cubicBezTo>
                    <a:pt x="5813" y="162"/>
                    <a:pt x="4618" y="281"/>
                    <a:pt x="3262" y="281"/>
                  </a:cubicBezTo>
                  <a:cubicBezTo>
                    <a:pt x="1906" y="281"/>
                    <a:pt x="711" y="16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2"/>
            <p:cNvSpPr/>
            <p:nvPr/>
          </p:nvSpPr>
          <p:spPr>
            <a:xfrm>
              <a:off x="3968425" y="2044325"/>
              <a:ext cx="320550" cy="291625"/>
            </a:xfrm>
            <a:custGeom>
              <a:avLst/>
              <a:gdLst/>
              <a:ahLst/>
              <a:cxnLst/>
              <a:rect l="l" t="t" r="r" b="b"/>
              <a:pathLst>
                <a:path w="12822" h="11665" extrusionOk="0">
                  <a:moveTo>
                    <a:pt x="2857" y="0"/>
                  </a:moveTo>
                  <a:cubicBezTo>
                    <a:pt x="1250" y="0"/>
                    <a:pt x="0" y="1277"/>
                    <a:pt x="233" y="3797"/>
                  </a:cubicBezTo>
                  <a:cubicBezTo>
                    <a:pt x="621" y="7833"/>
                    <a:pt x="6411" y="11664"/>
                    <a:pt x="6411" y="11664"/>
                  </a:cubicBezTo>
                  <a:cubicBezTo>
                    <a:pt x="6411" y="11664"/>
                    <a:pt x="12201" y="7833"/>
                    <a:pt x="12589" y="3797"/>
                  </a:cubicBezTo>
                  <a:cubicBezTo>
                    <a:pt x="12822" y="1282"/>
                    <a:pt x="11570" y="3"/>
                    <a:pt x="9962" y="3"/>
                  </a:cubicBezTo>
                  <a:cubicBezTo>
                    <a:pt x="8824" y="3"/>
                    <a:pt x="7508" y="642"/>
                    <a:pt x="6411" y="1935"/>
                  </a:cubicBezTo>
                  <a:cubicBezTo>
                    <a:pt x="5313" y="641"/>
                    <a:pt x="3995" y="0"/>
                    <a:pt x="2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2"/>
            <p:cNvSpPr/>
            <p:nvPr/>
          </p:nvSpPr>
          <p:spPr>
            <a:xfrm>
              <a:off x="3988500" y="2051250"/>
              <a:ext cx="280400" cy="284700"/>
            </a:xfrm>
            <a:custGeom>
              <a:avLst/>
              <a:gdLst/>
              <a:ahLst/>
              <a:cxnLst/>
              <a:rect l="l" t="t" r="r" b="b"/>
              <a:pathLst>
                <a:path w="11216" h="11388" extrusionOk="0">
                  <a:moveTo>
                    <a:pt x="2259" y="0"/>
                  </a:moveTo>
                  <a:cubicBezTo>
                    <a:pt x="1679" y="0"/>
                    <a:pt x="1113" y="268"/>
                    <a:pt x="743" y="722"/>
                  </a:cubicBezTo>
                  <a:cubicBezTo>
                    <a:pt x="216" y="1357"/>
                    <a:pt x="1" y="2358"/>
                    <a:pt x="108" y="3606"/>
                  </a:cubicBezTo>
                  <a:cubicBezTo>
                    <a:pt x="281" y="5662"/>
                    <a:pt x="1798" y="7685"/>
                    <a:pt x="3036" y="9030"/>
                  </a:cubicBezTo>
                  <a:cubicBezTo>
                    <a:pt x="3832" y="9881"/>
                    <a:pt x="4693" y="10666"/>
                    <a:pt x="5608" y="11387"/>
                  </a:cubicBezTo>
                  <a:cubicBezTo>
                    <a:pt x="6458" y="10731"/>
                    <a:pt x="10806" y="7201"/>
                    <a:pt x="11107" y="3606"/>
                  </a:cubicBezTo>
                  <a:cubicBezTo>
                    <a:pt x="11215" y="2358"/>
                    <a:pt x="11000" y="1357"/>
                    <a:pt x="10473" y="722"/>
                  </a:cubicBezTo>
                  <a:cubicBezTo>
                    <a:pt x="10103" y="268"/>
                    <a:pt x="9537" y="0"/>
                    <a:pt x="8957" y="0"/>
                  </a:cubicBezTo>
                  <a:cubicBezTo>
                    <a:pt x="8946" y="0"/>
                    <a:pt x="8934" y="1"/>
                    <a:pt x="8923" y="1"/>
                  </a:cubicBezTo>
                  <a:cubicBezTo>
                    <a:pt x="7857" y="1"/>
                    <a:pt x="6727" y="690"/>
                    <a:pt x="5802" y="1895"/>
                  </a:cubicBezTo>
                  <a:lnTo>
                    <a:pt x="5608" y="2153"/>
                  </a:lnTo>
                  <a:lnTo>
                    <a:pt x="5414" y="1895"/>
                  </a:lnTo>
                  <a:cubicBezTo>
                    <a:pt x="4489" y="690"/>
                    <a:pt x="3359" y="1"/>
                    <a:pt x="2293" y="1"/>
                  </a:cubicBezTo>
                  <a:cubicBezTo>
                    <a:pt x="2282" y="1"/>
                    <a:pt x="2270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2"/>
            <p:cNvSpPr/>
            <p:nvPr/>
          </p:nvSpPr>
          <p:spPr>
            <a:xfrm>
              <a:off x="4144300" y="2062275"/>
              <a:ext cx="119200" cy="249175"/>
            </a:xfrm>
            <a:custGeom>
              <a:avLst/>
              <a:gdLst/>
              <a:ahLst/>
              <a:cxnLst/>
              <a:rect l="l" t="t" r="r" b="b"/>
              <a:pathLst>
                <a:path w="4768" h="9967" extrusionOk="0">
                  <a:moveTo>
                    <a:pt x="2682" y="1"/>
                  </a:moveTo>
                  <a:cubicBezTo>
                    <a:pt x="2671" y="1"/>
                    <a:pt x="2659" y="1"/>
                    <a:pt x="2648" y="1"/>
                  </a:cubicBezTo>
                  <a:cubicBezTo>
                    <a:pt x="1754" y="1"/>
                    <a:pt x="807" y="539"/>
                    <a:pt x="0" y="1475"/>
                  </a:cubicBezTo>
                  <a:cubicBezTo>
                    <a:pt x="484" y="1120"/>
                    <a:pt x="1055" y="927"/>
                    <a:pt x="1658" y="905"/>
                  </a:cubicBezTo>
                  <a:cubicBezTo>
                    <a:pt x="1669" y="905"/>
                    <a:pt x="1680" y="905"/>
                    <a:pt x="1692" y="905"/>
                  </a:cubicBezTo>
                  <a:cubicBezTo>
                    <a:pt x="2228" y="905"/>
                    <a:pt x="2741" y="1151"/>
                    <a:pt x="3078" y="1572"/>
                  </a:cubicBezTo>
                  <a:cubicBezTo>
                    <a:pt x="3562" y="2153"/>
                    <a:pt x="3767" y="3079"/>
                    <a:pt x="3670" y="4231"/>
                  </a:cubicBezTo>
                  <a:cubicBezTo>
                    <a:pt x="3487" y="6415"/>
                    <a:pt x="1679" y="8579"/>
                    <a:pt x="248" y="9967"/>
                  </a:cubicBezTo>
                  <a:cubicBezTo>
                    <a:pt x="1636" y="8783"/>
                    <a:pt x="4434" y="6071"/>
                    <a:pt x="4671" y="3327"/>
                  </a:cubicBezTo>
                  <a:cubicBezTo>
                    <a:pt x="4768" y="2175"/>
                    <a:pt x="4563" y="1249"/>
                    <a:pt x="4079" y="668"/>
                  </a:cubicBezTo>
                  <a:cubicBezTo>
                    <a:pt x="3731" y="247"/>
                    <a:pt x="3219" y="1"/>
                    <a:pt x="2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2"/>
            <p:cNvSpPr/>
            <p:nvPr/>
          </p:nvSpPr>
          <p:spPr>
            <a:xfrm>
              <a:off x="3969400" y="2046425"/>
              <a:ext cx="159300" cy="289525"/>
            </a:xfrm>
            <a:custGeom>
              <a:avLst/>
              <a:gdLst/>
              <a:ahLst/>
              <a:cxnLst/>
              <a:rect l="l" t="t" r="r" b="b"/>
              <a:pathLst>
                <a:path w="6372" h="11581" extrusionOk="0">
                  <a:moveTo>
                    <a:pt x="2142" y="0"/>
                  </a:moveTo>
                  <a:cubicBezTo>
                    <a:pt x="883" y="323"/>
                    <a:pt x="1" y="1561"/>
                    <a:pt x="194" y="3713"/>
                  </a:cubicBezTo>
                  <a:cubicBezTo>
                    <a:pt x="582" y="7749"/>
                    <a:pt x="6372" y="11580"/>
                    <a:pt x="6372" y="11580"/>
                  </a:cubicBezTo>
                  <a:cubicBezTo>
                    <a:pt x="6372" y="11580"/>
                    <a:pt x="3843" y="4068"/>
                    <a:pt x="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2"/>
            <p:cNvSpPr/>
            <p:nvPr/>
          </p:nvSpPr>
          <p:spPr>
            <a:xfrm>
              <a:off x="4197300" y="2090800"/>
              <a:ext cx="55975" cy="47750"/>
            </a:xfrm>
            <a:custGeom>
              <a:avLst/>
              <a:gdLst/>
              <a:ahLst/>
              <a:cxnLst/>
              <a:rect l="l" t="t" r="r" b="b"/>
              <a:pathLst>
                <a:path w="2239" h="1910" extrusionOk="0">
                  <a:moveTo>
                    <a:pt x="1281" y="1"/>
                  </a:moveTo>
                  <a:cubicBezTo>
                    <a:pt x="431" y="1"/>
                    <a:pt x="0" y="1023"/>
                    <a:pt x="603" y="1626"/>
                  </a:cubicBezTo>
                  <a:cubicBezTo>
                    <a:pt x="799" y="1822"/>
                    <a:pt x="1041" y="1910"/>
                    <a:pt x="1278" y="1910"/>
                  </a:cubicBezTo>
                  <a:cubicBezTo>
                    <a:pt x="1769" y="1910"/>
                    <a:pt x="2239" y="1532"/>
                    <a:pt x="2239" y="959"/>
                  </a:cubicBezTo>
                  <a:cubicBezTo>
                    <a:pt x="2239" y="421"/>
                    <a:pt x="1808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2" name="Google Shape;2862;p62"/>
          <p:cNvGrpSpPr/>
          <p:nvPr/>
        </p:nvGrpSpPr>
        <p:grpSpPr>
          <a:xfrm rot="17425927">
            <a:off x="3989376" y="4310932"/>
            <a:ext cx="526916" cy="674417"/>
            <a:chOff x="2955325" y="3797725"/>
            <a:chExt cx="921825" cy="1173375"/>
          </a:xfrm>
        </p:grpSpPr>
        <p:sp>
          <p:nvSpPr>
            <p:cNvPr id="2863" name="Google Shape;2863;p62"/>
            <p:cNvSpPr/>
            <p:nvPr/>
          </p:nvSpPr>
          <p:spPr>
            <a:xfrm>
              <a:off x="3252100" y="3797725"/>
              <a:ext cx="328275" cy="319375"/>
            </a:xfrm>
            <a:custGeom>
              <a:avLst/>
              <a:gdLst/>
              <a:ahLst/>
              <a:cxnLst/>
              <a:rect l="l" t="t" r="r" b="b"/>
              <a:pathLst>
                <a:path w="13131" h="12775" extrusionOk="0">
                  <a:moveTo>
                    <a:pt x="3542" y="1"/>
                  </a:moveTo>
                  <a:cubicBezTo>
                    <a:pt x="3227" y="1"/>
                    <a:pt x="2908" y="43"/>
                    <a:pt x="2594" y="129"/>
                  </a:cubicBezTo>
                  <a:cubicBezTo>
                    <a:pt x="1066" y="560"/>
                    <a:pt x="0" y="1959"/>
                    <a:pt x="0" y="3541"/>
                  </a:cubicBezTo>
                  <a:cubicBezTo>
                    <a:pt x="0" y="6436"/>
                    <a:pt x="1970" y="8771"/>
                    <a:pt x="3778" y="10149"/>
                  </a:cubicBezTo>
                  <a:lnTo>
                    <a:pt x="4413" y="12775"/>
                  </a:lnTo>
                  <a:lnTo>
                    <a:pt x="8729" y="12775"/>
                  </a:lnTo>
                  <a:lnTo>
                    <a:pt x="9321" y="10407"/>
                  </a:lnTo>
                  <a:cubicBezTo>
                    <a:pt x="11150" y="9191"/>
                    <a:pt x="13130" y="6963"/>
                    <a:pt x="13130" y="3541"/>
                  </a:cubicBezTo>
                  <a:cubicBezTo>
                    <a:pt x="13130" y="1959"/>
                    <a:pt x="12076" y="570"/>
                    <a:pt x="10547" y="140"/>
                  </a:cubicBezTo>
                  <a:cubicBezTo>
                    <a:pt x="10228" y="50"/>
                    <a:pt x="9904" y="6"/>
                    <a:pt x="9584" y="6"/>
                  </a:cubicBezTo>
                  <a:cubicBezTo>
                    <a:pt x="8375" y="6"/>
                    <a:pt x="7223" y="628"/>
                    <a:pt x="6576" y="1700"/>
                  </a:cubicBezTo>
                  <a:cubicBezTo>
                    <a:pt x="5918" y="623"/>
                    <a:pt x="4757" y="1"/>
                    <a:pt x="3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2"/>
            <p:cNvSpPr/>
            <p:nvPr/>
          </p:nvSpPr>
          <p:spPr>
            <a:xfrm>
              <a:off x="3252100" y="3804425"/>
              <a:ext cx="225750" cy="312675"/>
            </a:xfrm>
            <a:custGeom>
              <a:avLst/>
              <a:gdLst/>
              <a:ahLst/>
              <a:cxnLst/>
              <a:rect l="l" t="t" r="r" b="b"/>
              <a:pathLst>
                <a:path w="9030" h="12507" extrusionOk="0">
                  <a:moveTo>
                    <a:pt x="2207" y="1"/>
                  </a:moveTo>
                  <a:cubicBezTo>
                    <a:pt x="872" y="539"/>
                    <a:pt x="0" y="1831"/>
                    <a:pt x="0" y="3273"/>
                  </a:cubicBezTo>
                  <a:cubicBezTo>
                    <a:pt x="0" y="6168"/>
                    <a:pt x="1959" y="8503"/>
                    <a:pt x="3778" y="9881"/>
                  </a:cubicBezTo>
                  <a:lnTo>
                    <a:pt x="4413" y="12507"/>
                  </a:lnTo>
                  <a:lnTo>
                    <a:pt x="8729" y="12507"/>
                  </a:lnTo>
                  <a:lnTo>
                    <a:pt x="9030" y="11301"/>
                  </a:lnTo>
                  <a:lnTo>
                    <a:pt x="9030" y="11301"/>
                  </a:lnTo>
                  <a:cubicBezTo>
                    <a:pt x="9030" y="11301"/>
                    <a:pt x="8592" y="11366"/>
                    <a:pt x="8024" y="11366"/>
                  </a:cubicBezTo>
                  <a:cubicBezTo>
                    <a:pt x="7041" y="11366"/>
                    <a:pt x="5668" y="11171"/>
                    <a:pt x="5511" y="10107"/>
                  </a:cubicBezTo>
                  <a:cubicBezTo>
                    <a:pt x="5521" y="10107"/>
                    <a:pt x="5005" y="8482"/>
                    <a:pt x="4381" y="7900"/>
                  </a:cubicBezTo>
                  <a:cubicBezTo>
                    <a:pt x="2885" y="6491"/>
                    <a:pt x="1529" y="4478"/>
                    <a:pt x="1529" y="2078"/>
                  </a:cubicBezTo>
                  <a:cubicBezTo>
                    <a:pt x="1529" y="1325"/>
                    <a:pt x="1765" y="604"/>
                    <a:pt x="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2"/>
            <p:cNvSpPr/>
            <p:nvPr/>
          </p:nvSpPr>
          <p:spPr>
            <a:xfrm>
              <a:off x="3474600" y="3831600"/>
              <a:ext cx="43625" cy="37350"/>
            </a:xfrm>
            <a:custGeom>
              <a:avLst/>
              <a:gdLst/>
              <a:ahLst/>
              <a:cxnLst/>
              <a:rect l="l" t="t" r="r" b="b"/>
              <a:pathLst>
                <a:path w="1745" h="1494" extrusionOk="0">
                  <a:moveTo>
                    <a:pt x="991" y="1"/>
                  </a:moveTo>
                  <a:cubicBezTo>
                    <a:pt x="334" y="1"/>
                    <a:pt x="1" y="808"/>
                    <a:pt x="464" y="1271"/>
                  </a:cubicBezTo>
                  <a:cubicBezTo>
                    <a:pt x="617" y="1424"/>
                    <a:pt x="806" y="1493"/>
                    <a:pt x="990" y="1493"/>
                  </a:cubicBezTo>
                  <a:cubicBezTo>
                    <a:pt x="1376" y="1493"/>
                    <a:pt x="1744" y="1195"/>
                    <a:pt x="1744" y="744"/>
                  </a:cubicBezTo>
                  <a:cubicBezTo>
                    <a:pt x="1744" y="335"/>
                    <a:pt x="1411" y="1"/>
                    <a:pt x="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2"/>
            <p:cNvSpPr/>
            <p:nvPr/>
          </p:nvSpPr>
          <p:spPr>
            <a:xfrm>
              <a:off x="3330650" y="3960500"/>
              <a:ext cx="43625" cy="37325"/>
            </a:xfrm>
            <a:custGeom>
              <a:avLst/>
              <a:gdLst/>
              <a:ahLst/>
              <a:cxnLst/>
              <a:rect l="l" t="t" r="r" b="b"/>
              <a:pathLst>
                <a:path w="1745" h="1493" extrusionOk="0">
                  <a:moveTo>
                    <a:pt x="1002" y="0"/>
                  </a:moveTo>
                  <a:cubicBezTo>
                    <a:pt x="335" y="0"/>
                    <a:pt x="1" y="796"/>
                    <a:pt x="475" y="1270"/>
                  </a:cubicBezTo>
                  <a:cubicBezTo>
                    <a:pt x="625" y="1424"/>
                    <a:pt x="811" y="1492"/>
                    <a:pt x="994" y="1492"/>
                  </a:cubicBezTo>
                  <a:cubicBezTo>
                    <a:pt x="1376" y="1492"/>
                    <a:pt x="1744" y="1194"/>
                    <a:pt x="1744" y="743"/>
                  </a:cubicBezTo>
                  <a:cubicBezTo>
                    <a:pt x="1744" y="334"/>
                    <a:pt x="1411" y="0"/>
                    <a:pt x="1002" y="0"/>
                  </a:cubicBezTo>
                  <a:close/>
                </a:path>
              </a:pathLst>
            </a:custGeom>
            <a:solidFill>
              <a:srgbClr val="FFC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2"/>
            <p:cNvSpPr/>
            <p:nvPr/>
          </p:nvSpPr>
          <p:spPr>
            <a:xfrm>
              <a:off x="3255600" y="3880250"/>
              <a:ext cx="35000" cy="31525"/>
            </a:xfrm>
            <a:custGeom>
              <a:avLst/>
              <a:gdLst/>
              <a:ahLst/>
              <a:cxnLst/>
              <a:rect l="l" t="t" r="r" b="b"/>
              <a:pathLst>
                <a:path w="1400" h="1261" extrusionOk="0">
                  <a:moveTo>
                    <a:pt x="707" y="0"/>
                  </a:moveTo>
                  <a:cubicBezTo>
                    <a:pt x="651" y="0"/>
                    <a:pt x="595" y="8"/>
                    <a:pt x="538" y="24"/>
                  </a:cubicBezTo>
                  <a:cubicBezTo>
                    <a:pt x="194" y="111"/>
                    <a:pt x="0" y="455"/>
                    <a:pt x="86" y="799"/>
                  </a:cubicBezTo>
                  <a:cubicBezTo>
                    <a:pt x="168" y="1079"/>
                    <a:pt x="424" y="1261"/>
                    <a:pt x="701" y="1261"/>
                  </a:cubicBezTo>
                  <a:cubicBezTo>
                    <a:pt x="754" y="1261"/>
                    <a:pt x="808" y="1254"/>
                    <a:pt x="861" y="1241"/>
                  </a:cubicBezTo>
                  <a:cubicBezTo>
                    <a:pt x="1195" y="1144"/>
                    <a:pt x="1399" y="799"/>
                    <a:pt x="1303" y="466"/>
                  </a:cubicBezTo>
                  <a:cubicBezTo>
                    <a:pt x="1231" y="188"/>
                    <a:pt x="981" y="0"/>
                    <a:pt x="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2"/>
            <p:cNvSpPr/>
            <p:nvPr/>
          </p:nvSpPr>
          <p:spPr>
            <a:xfrm>
              <a:off x="3418525" y="3901025"/>
              <a:ext cx="37275" cy="31925"/>
            </a:xfrm>
            <a:custGeom>
              <a:avLst/>
              <a:gdLst/>
              <a:ahLst/>
              <a:cxnLst/>
              <a:rect l="l" t="t" r="r" b="b"/>
              <a:pathLst>
                <a:path w="1491" h="1277" extrusionOk="0">
                  <a:moveTo>
                    <a:pt x="851" y="0"/>
                  </a:moveTo>
                  <a:cubicBezTo>
                    <a:pt x="307" y="0"/>
                    <a:pt x="0" y="653"/>
                    <a:pt x="371" y="1066"/>
                  </a:cubicBezTo>
                  <a:cubicBezTo>
                    <a:pt x="501" y="1211"/>
                    <a:pt x="670" y="1276"/>
                    <a:pt x="836" y="1276"/>
                  </a:cubicBezTo>
                  <a:cubicBezTo>
                    <a:pt x="1151" y="1276"/>
                    <a:pt x="1459" y="1041"/>
                    <a:pt x="1480" y="668"/>
                  </a:cubicBezTo>
                  <a:cubicBezTo>
                    <a:pt x="1490" y="323"/>
                    <a:pt x="1221" y="22"/>
                    <a:pt x="877" y="1"/>
                  </a:cubicBezTo>
                  <a:cubicBezTo>
                    <a:pt x="868" y="0"/>
                    <a:pt x="859" y="0"/>
                    <a:pt x="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2"/>
            <p:cNvSpPr/>
            <p:nvPr/>
          </p:nvSpPr>
          <p:spPr>
            <a:xfrm>
              <a:off x="3492125" y="3936250"/>
              <a:ext cx="57850" cy="49000"/>
            </a:xfrm>
            <a:custGeom>
              <a:avLst/>
              <a:gdLst/>
              <a:ahLst/>
              <a:cxnLst/>
              <a:rect l="l" t="t" r="r" b="b"/>
              <a:pathLst>
                <a:path w="2314" h="1960" extrusionOk="0">
                  <a:moveTo>
                    <a:pt x="1303" y="0"/>
                  </a:moveTo>
                  <a:cubicBezTo>
                    <a:pt x="464" y="0"/>
                    <a:pt x="1" y="1005"/>
                    <a:pt x="581" y="1637"/>
                  </a:cubicBezTo>
                  <a:cubicBezTo>
                    <a:pt x="780" y="1859"/>
                    <a:pt x="1039" y="1959"/>
                    <a:pt x="1294" y="1959"/>
                  </a:cubicBezTo>
                  <a:cubicBezTo>
                    <a:pt x="1780" y="1959"/>
                    <a:pt x="2253" y="1596"/>
                    <a:pt x="2281" y="1024"/>
                  </a:cubicBezTo>
                  <a:cubicBezTo>
                    <a:pt x="2313" y="486"/>
                    <a:pt x="1894" y="23"/>
                    <a:pt x="1355" y="1"/>
                  </a:cubicBezTo>
                  <a:cubicBezTo>
                    <a:pt x="1338" y="1"/>
                    <a:pt x="1320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2"/>
            <p:cNvSpPr/>
            <p:nvPr/>
          </p:nvSpPr>
          <p:spPr>
            <a:xfrm>
              <a:off x="3332300" y="3827550"/>
              <a:ext cx="53800" cy="45550"/>
            </a:xfrm>
            <a:custGeom>
              <a:avLst/>
              <a:gdLst/>
              <a:ahLst/>
              <a:cxnLst/>
              <a:rect l="l" t="t" r="r" b="b"/>
              <a:pathLst>
                <a:path w="2152" h="1822" extrusionOk="0">
                  <a:moveTo>
                    <a:pt x="1206" y="0"/>
                  </a:moveTo>
                  <a:cubicBezTo>
                    <a:pt x="432" y="0"/>
                    <a:pt x="1" y="929"/>
                    <a:pt x="538" y="1519"/>
                  </a:cubicBezTo>
                  <a:cubicBezTo>
                    <a:pt x="728" y="1728"/>
                    <a:pt x="972" y="1822"/>
                    <a:pt x="1212" y="1822"/>
                  </a:cubicBezTo>
                  <a:cubicBezTo>
                    <a:pt x="1665" y="1822"/>
                    <a:pt x="2102" y="1487"/>
                    <a:pt x="2130" y="959"/>
                  </a:cubicBezTo>
                  <a:cubicBezTo>
                    <a:pt x="2152" y="454"/>
                    <a:pt x="1765" y="23"/>
                    <a:pt x="1259" y="2"/>
                  </a:cubicBezTo>
                  <a:cubicBezTo>
                    <a:pt x="1241" y="1"/>
                    <a:pt x="1224" y="0"/>
                    <a:pt x="1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2"/>
            <p:cNvSpPr/>
            <p:nvPr/>
          </p:nvSpPr>
          <p:spPr>
            <a:xfrm>
              <a:off x="3242150" y="3963725"/>
              <a:ext cx="348175" cy="86925"/>
            </a:xfrm>
            <a:custGeom>
              <a:avLst/>
              <a:gdLst/>
              <a:ahLst/>
              <a:cxnLst/>
              <a:rect l="l" t="t" r="r" b="b"/>
              <a:pathLst>
                <a:path w="13927" h="3477" extrusionOk="0">
                  <a:moveTo>
                    <a:pt x="0" y="0"/>
                  </a:moveTo>
                  <a:lnTo>
                    <a:pt x="1087" y="3476"/>
                  </a:lnTo>
                  <a:lnTo>
                    <a:pt x="12840" y="3476"/>
                  </a:lnTo>
                  <a:lnTo>
                    <a:pt x="139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2"/>
            <p:cNvSpPr/>
            <p:nvPr/>
          </p:nvSpPr>
          <p:spPr>
            <a:xfrm>
              <a:off x="3460875" y="3963725"/>
              <a:ext cx="103075" cy="86925"/>
            </a:xfrm>
            <a:custGeom>
              <a:avLst/>
              <a:gdLst/>
              <a:ahLst/>
              <a:cxnLst/>
              <a:rect l="l" t="t" r="r" b="b"/>
              <a:pathLst>
                <a:path w="4123" h="3477" extrusionOk="0">
                  <a:moveTo>
                    <a:pt x="1217" y="0"/>
                  </a:moveTo>
                  <a:lnTo>
                    <a:pt x="1" y="3476"/>
                  </a:lnTo>
                  <a:lnTo>
                    <a:pt x="2907" y="3476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2"/>
            <p:cNvSpPr/>
            <p:nvPr/>
          </p:nvSpPr>
          <p:spPr>
            <a:xfrm>
              <a:off x="2955325" y="4050625"/>
              <a:ext cx="921825" cy="920475"/>
            </a:xfrm>
            <a:custGeom>
              <a:avLst/>
              <a:gdLst/>
              <a:ahLst/>
              <a:cxnLst/>
              <a:rect l="l" t="t" r="r" b="b"/>
              <a:pathLst>
                <a:path w="36873" h="36819" extrusionOk="0">
                  <a:moveTo>
                    <a:pt x="14099" y="0"/>
                  </a:moveTo>
                  <a:lnTo>
                    <a:pt x="14099" y="2444"/>
                  </a:lnTo>
                  <a:cubicBezTo>
                    <a:pt x="5575" y="4628"/>
                    <a:pt x="1" y="12808"/>
                    <a:pt x="1109" y="21547"/>
                  </a:cubicBezTo>
                  <a:cubicBezTo>
                    <a:pt x="2207" y="30275"/>
                    <a:pt x="9633" y="36818"/>
                    <a:pt x="18436" y="36818"/>
                  </a:cubicBezTo>
                  <a:cubicBezTo>
                    <a:pt x="27240" y="36818"/>
                    <a:pt x="34666" y="30275"/>
                    <a:pt x="35774" y="21547"/>
                  </a:cubicBezTo>
                  <a:cubicBezTo>
                    <a:pt x="36872" y="12808"/>
                    <a:pt x="31308" y="4628"/>
                    <a:pt x="22774" y="2444"/>
                  </a:cubicBezTo>
                  <a:lnTo>
                    <a:pt x="227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2"/>
            <p:cNvSpPr/>
            <p:nvPr/>
          </p:nvSpPr>
          <p:spPr>
            <a:xfrm>
              <a:off x="3009950" y="4440250"/>
              <a:ext cx="591400" cy="234475"/>
            </a:xfrm>
            <a:custGeom>
              <a:avLst/>
              <a:gdLst/>
              <a:ahLst/>
              <a:cxnLst/>
              <a:rect l="l" t="t" r="r" b="b"/>
              <a:pathLst>
                <a:path w="23656" h="9379" extrusionOk="0">
                  <a:moveTo>
                    <a:pt x="8519" y="0"/>
                  </a:moveTo>
                  <a:cubicBezTo>
                    <a:pt x="3434" y="0"/>
                    <a:pt x="0" y="3581"/>
                    <a:pt x="0" y="3960"/>
                  </a:cubicBezTo>
                  <a:lnTo>
                    <a:pt x="2745" y="9298"/>
                  </a:lnTo>
                  <a:cubicBezTo>
                    <a:pt x="2745" y="9298"/>
                    <a:pt x="4240" y="9378"/>
                    <a:pt x="6321" y="9378"/>
                  </a:cubicBezTo>
                  <a:cubicBezTo>
                    <a:pt x="12448" y="9378"/>
                    <a:pt x="23655" y="8683"/>
                    <a:pt x="16746" y="3196"/>
                  </a:cubicBezTo>
                  <a:cubicBezTo>
                    <a:pt x="13757" y="818"/>
                    <a:pt x="10949" y="0"/>
                    <a:pt x="8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2"/>
            <p:cNvSpPr/>
            <p:nvPr/>
          </p:nvSpPr>
          <p:spPr>
            <a:xfrm>
              <a:off x="3009950" y="4404025"/>
              <a:ext cx="812850" cy="533450"/>
            </a:xfrm>
            <a:custGeom>
              <a:avLst/>
              <a:gdLst/>
              <a:ahLst/>
              <a:cxnLst/>
              <a:rect l="l" t="t" r="r" b="b"/>
              <a:pathLst>
                <a:path w="32514" h="21338" extrusionOk="0">
                  <a:moveTo>
                    <a:pt x="26350" y="0"/>
                  </a:moveTo>
                  <a:cubicBezTo>
                    <a:pt x="23067" y="0"/>
                    <a:pt x="19124" y="1665"/>
                    <a:pt x="16251" y="5226"/>
                  </a:cubicBezTo>
                  <a:cubicBezTo>
                    <a:pt x="13891" y="8152"/>
                    <a:pt x="10962" y="9178"/>
                    <a:pt x="8240" y="9178"/>
                  </a:cubicBezTo>
                  <a:cubicBezTo>
                    <a:pt x="4174" y="9178"/>
                    <a:pt x="568" y="6889"/>
                    <a:pt x="0" y="5226"/>
                  </a:cubicBezTo>
                  <a:lnTo>
                    <a:pt x="0" y="5226"/>
                  </a:lnTo>
                  <a:cubicBezTo>
                    <a:pt x="76" y="14148"/>
                    <a:pt x="7329" y="21337"/>
                    <a:pt x="16251" y="21337"/>
                  </a:cubicBezTo>
                  <a:cubicBezTo>
                    <a:pt x="25173" y="21337"/>
                    <a:pt x="32427" y="14148"/>
                    <a:pt x="32513" y="5226"/>
                  </a:cubicBezTo>
                  <a:cubicBezTo>
                    <a:pt x="32513" y="1832"/>
                    <a:pt x="29794" y="0"/>
                    <a:pt x="26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2"/>
            <p:cNvSpPr/>
            <p:nvPr/>
          </p:nvSpPr>
          <p:spPr>
            <a:xfrm>
              <a:off x="3368050" y="4848375"/>
              <a:ext cx="53575" cy="42800"/>
            </a:xfrm>
            <a:custGeom>
              <a:avLst/>
              <a:gdLst/>
              <a:ahLst/>
              <a:cxnLst/>
              <a:rect l="l" t="t" r="r" b="b"/>
              <a:pathLst>
                <a:path w="2143" h="1712" extrusionOk="0">
                  <a:moveTo>
                    <a:pt x="1177" y="208"/>
                  </a:moveTo>
                  <a:cubicBezTo>
                    <a:pt x="1869" y="208"/>
                    <a:pt x="2086" y="1266"/>
                    <a:pt x="1335" y="1486"/>
                  </a:cubicBezTo>
                  <a:cubicBezTo>
                    <a:pt x="1282" y="1500"/>
                    <a:pt x="1225" y="1507"/>
                    <a:pt x="1169" y="1507"/>
                  </a:cubicBezTo>
                  <a:cubicBezTo>
                    <a:pt x="1057" y="1507"/>
                    <a:pt x="944" y="1479"/>
                    <a:pt x="851" y="1421"/>
                  </a:cubicBezTo>
                  <a:cubicBezTo>
                    <a:pt x="345" y="1120"/>
                    <a:pt x="453" y="367"/>
                    <a:pt x="1013" y="227"/>
                  </a:cubicBezTo>
                  <a:cubicBezTo>
                    <a:pt x="1070" y="214"/>
                    <a:pt x="1125" y="208"/>
                    <a:pt x="1177" y="208"/>
                  </a:cubicBezTo>
                  <a:close/>
                  <a:moveTo>
                    <a:pt x="1200" y="1"/>
                  </a:moveTo>
                  <a:cubicBezTo>
                    <a:pt x="1124" y="1"/>
                    <a:pt x="1046" y="11"/>
                    <a:pt x="970" y="33"/>
                  </a:cubicBezTo>
                  <a:cubicBezTo>
                    <a:pt x="1" y="281"/>
                    <a:pt x="173" y="1701"/>
                    <a:pt x="1174" y="1712"/>
                  </a:cubicBezTo>
                  <a:cubicBezTo>
                    <a:pt x="1249" y="1701"/>
                    <a:pt x="1325" y="1701"/>
                    <a:pt x="1389" y="1680"/>
                  </a:cubicBezTo>
                  <a:cubicBezTo>
                    <a:pt x="1852" y="1572"/>
                    <a:pt x="2143" y="1098"/>
                    <a:pt x="2024" y="636"/>
                  </a:cubicBezTo>
                  <a:cubicBezTo>
                    <a:pt x="1926" y="251"/>
                    <a:pt x="1575" y="1"/>
                    <a:pt x="1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2"/>
            <p:cNvSpPr/>
            <p:nvPr/>
          </p:nvSpPr>
          <p:spPr>
            <a:xfrm>
              <a:off x="3385275" y="4869475"/>
              <a:ext cx="17525" cy="12550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121" y="0"/>
                  </a:moveTo>
                  <a:cubicBezTo>
                    <a:pt x="110" y="0"/>
                    <a:pt x="98" y="2"/>
                    <a:pt x="87" y="7"/>
                  </a:cubicBezTo>
                  <a:cubicBezTo>
                    <a:pt x="33" y="18"/>
                    <a:pt x="1" y="71"/>
                    <a:pt x="11" y="125"/>
                  </a:cubicBezTo>
                  <a:cubicBezTo>
                    <a:pt x="65" y="341"/>
                    <a:pt x="259" y="491"/>
                    <a:pt x="485" y="502"/>
                  </a:cubicBezTo>
                  <a:cubicBezTo>
                    <a:pt x="528" y="491"/>
                    <a:pt x="571" y="491"/>
                    <a:pt x="614" y="480"/>
                  </a:cubicBezTo>
                  <a:cubicBezTo>
                    <a:pt x="668" y="470"/>
                    <a:pt x="700" y="416"/>
                    <a:pt x="679" y="362"/>
                  </a:cubicBezTo>
                  <a:cubicBezTo>
                    <a:pt x="669" y="315"/>
                    <a:pt x="627" y="285"/>
                    <a:pt x="581" y="285"/>
                  </a:cubicBezTo>
                  <a:cubicBezTo>
                    <a:pt x="574" y="285"/>
                    <a:pt x="567" y="285"/>
                    <a:pt x="560" y="287"/>
                  </a:cubicBezTo>
                  <a:cubicBezTo>
                    <a:pt x="536" y="294"/>
                    <a:pt x="512" y="297"/>
                    <a:pt x="487" y="297"/>
                  </a:cubicBezTo>
                  <a:cubicBezTo>
                    <a:pt x="361" y="297"/>
                    <a:pt x="241" y="207"/>
                    <a:pt x="205" y="71"/>
                  </a:cubicBezTo>
                  <a:cubicBezTo>
                    <a:pt x="197" y="29"/>
                    <a:pt x="162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2"/>
            <p:cNvSpPr/>
            <p:nvPr/>
          </p:nvSpPr>
          <p:spPr>
            <a:xfrm>
              <a:off x="3318275" y="4527175"/>
              <a:ext cx="49800" cy="39525"/>
            </a:xfrm>
            <a:custGeom>
              <a:avLst/>
              <a:gdLst/>
              <a:ahLst/>
              <a:cxnLst/>
              <a:rect l="l" t="t" r="r" b="b"/>
              <a:pathLst>
                <a:path w="1992" h="1581" extrusionOk="0">
                  <a:moveTo>
                    <a:pt x="975" y="203"/>
                  </a:moveTo>
                  <a:lnTo>
                    <a:pt x="975" y="203"/>
                  </a:lnTo>
                  <a:cubicBezTo>
                    <a:pt x="1156" y="205"/>
                    <a:pt x="1336" y="290"/>
                    <a:pt x="1443" y="440"/>
                  </a:cubicBezTo>
                  <a:cubicBezTo>
                    <a:pt x="1760" y="847"/>
                    <a:pt x="1422" y="1384"/>
                    <a:pt x="980" y="1384"/>
                  </a:cubicBezTo>
                  <a:cubicBezTo>
                    <a:pt x="896" y="1384"/>
                    <a:pt x="809" y="1365"/>
                    <a:pt x="722" y="1322"/>
                  </a:cubicBezTo>
                  <a:cubicBezTo>
                    <a:pt x="164" y="1043"/>
                    <a:pt x="355" y="208"/>
                    <a:pt x="975" y="203"/>
                  </a:cubicBezTo>
                  <a:close/>
                  <a:moveTo>
                    <a:pt x="976" y="0"/>
                  </a:moveTo>
                  <a:cubicBezTo>
                    <a:pt x="693" y="0"/>
                    <a:pt x="412" y="150"/>
                    <a:pt x="270" y="440"/>
                  </a:cubicBezTo>
                  <a:cubicBezTo>
                    <a:pt x="1" y="967"/>
                    <a:pt x="388" y="1581"/>
                    <a:pt x="980" y="1581"/>
                  </a:cubicBezTo>
                  <a:cubicBezTo>
                    <a:pt x="1626" y="1581"/>
                    <a:pt x="1992" y="827"/>
                    <a:pt x="1604" y="311"/>
                  </a:cubicBezTo>
                  <a:cubicBezTo>
                    <a:pt x="1444" y="102"/>
                    <a:pt x="1209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2"/>
            <p:cNvSpPr/>
            <p:nvPr/>
          </p:nvSpPr>
          <p:spPr>
            <a:xfrm>
              <a:off x="3329850" y="4537425"/>
              <a:ext cx="9975" cy="17450"/>
            </a:xfrm>
            <a:custGeom>
              <a:avLst/>
              <a:gdLst/>
              <a:ahLst/>
              <a:cxnLst/>
              <a:rect l="l" t="t" r="r" b="b"/>
              <a:pathLst>
                <a:path w="399" h="698" extrusionOk="0">
                  <a:moveTo>
                    <a:pt x="287" y="0"/>
                  </a:moveTo>
                  <a:cubicBezTo>
                    <a:pt x="268" y="0"/>
                    <a:pt x="250" y="6"/>
                    <a:pt x="237" y="19"/>
                  </a:cubicBezTo>
                  <a:cubicBezTo>
                    <a:pt x="33" y="170"/>
                    <a:pt x="1" y="460"/>
                    <a:pt x="151" y="665"/>
                  </a:cubicBezTo>
                  <a:cubicBezTo>
                    <a:pt x="173" y="686"/>
                    <a:pt x="205" y="697"/>
                    <a:pt x="237" y="697"/>
                  </a:cubicBezTo>
                  <a:cubicBezTo>
                    <a:pt x="248" y="697"/>
                    <a:pt x="270" y="686"/>
                    <a:pt x="280" y="675"/>
                  </a:cubicBezTo>
                  <a:cubicBezTo>
                    <a:pt x="324" y="643"/>
                    <a:pt x="334" y="579"/>
                    <a:pt x="302" y="536"/>
                  </a:cubicBezTo>
                  <a:cubicBezTo>
                    <a:pt x="216" y="417"/>
                    <a:pt x="237" y="256"/>
                    <a:pt x="345" y="170"/>
                  </a:cubicBezTo>
                  <a:cubicBezTo>
                    <a:pt x="388" y="137"/>
                    <a:pt x="399" y="84"/>
                    <a:pt x="367" y="41"/>
                  </a:cubicBezTo>
                  <a:cubicBezTo>
                    <a:pt x="347" y="14"/>
                    <a:pt x="316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2"/>
            <p:cNvSpPr/>
            <p:nvPr/>
          </p:nvSpPr>
          <p:spPr>
            <a:xfrm>
              <a:off x="3465000" y="4622375"/>
              <a:ext cx="37875" cy="27200"/>
            </a:xfrm>
            <a:custGeom>
              <a:avLst/>
              <a:gdLst/>
              <a:ahLst/>
              <a:cxnLst/>
              <a:rect l="l" t="t" r="r" b="b"/>
              <a:pathLst>
                <a:path w="1515" h="1088" extrusionOk="0">
                  <a:moveTo>
                    <a:pt x="740" y="193"/>
                  </a:moveTo>
                  <a:cubicBezTo>
                    <a:pt x="747" y="193"/>
                    <a:pt x="754" y="194"/>
                    <a:pt x="761" y="194"/>
                  </a:cubicBezTo>
                  <a:cubicBezTo>
                    <a:pt x="805" y="194"/>
                    <a:pt x="848" y="205"/>
                    <a:pt x="880" y="226"/>
                  </a:cubicBezTo>
                  <a:cubicBezTo>
                    <a:pt x="1260" y="343"/>
                    <a:pt x="1163" y="894"/>
                    <a:pt x="783" y="894"/>
                  </a:cubicBezTo>
                  <a:cubicBezTo>
                    <a:pt x="776" y="894"/>
                    <a:pt x="769" y="894"/>
                    <a:pt x="761" y="894"/>
                  </a:cubicBezTo>
                  <a:cubicBezTo>
                    <a:pt x="718" y="894"/>
                    <a:pt x="675" y="883"/>
                    <a:pt x="632" y="872"/>
                  </a:cubicBezTo>
                  <a:cubicBezTo>
                    <a:pt x="252" y="756"/>
                    <a:pt x="349" y="193"/>
                    <a:pt x="740" y="193"/>
                  </a:cubicBezTo>
                  <a:close/>
                  <a:moveTo>
                    <a:pt x="750" y="0"/>
                  </a:moveTo>
                  <a:cubicBezTo>
                    <a:pt x="146" y="0"/>
                    <a:pt x="1" y="841"/>
                    <a:pt x="568" y="1055"/>
                  </a:cubicBezTo>
                  <a:cubicBezTo>
                    <a:pt x="622" y="1077"/>
                    <a:pt x="697" y="1087"/>
                    <a:pt x="761" y="1087"/>
                  </a:cubicBezTo>
                  <a:cubicBezTo>
                    <a:pt x="1364" y="1087"/>
                    <a:pt x="1515" y="248"/>
                    <a:pt x="955" y="33"/>
                  </a:cubicBezTo>
                  <a:cubicBezTo>
                    <a:pt x="891" y="11"/>
                    <a:pt x="826" y="0"/>
                    <a:pt x="761" y="0"/>
                  </a:cubicBezTo>
                  <a:cubicBezTo>
                    <a:pt x="758" y="0"/>
                    <a:pt x="754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2"/>
            <p:cNvSpPr/>
            <p:nvPr/>
          </p:nvSpPr>
          <p:spPr>
            <a:xfrm>
              <a:off x="3476750" y="4628925"/>
              <a:ext cx="12625" cy="8000"/>
            </a:xfrm>
            <a:custGeom>
              <a:avLst/>
              <a:gdLst/>
              <a:ahLst/>
              <a:cxnLst/>
              <a:rect l="l" t="t" r="r" b="b"/>
              <a:pathLst>
                <a:path w="505" h="320" extrusionOk="0">
                  <a:moveTo>
                    <a:pt x="294" y="1"/>
                  </a:moveTo>
                  <a:cubicBezTo>
                    <a:pt x="182" y="1"/>
                    <a:pt x="73" y="71"/>
                    <a:pt x="22" y="180"/>
                  </a:cubicBezTo>
                  <a:cubicBezTo>
                    <a:pt x="1" y="233"/>
                    <a:pt x="33" y="298"/>
                    <a:pt x="87" y="320"/>
                  </a:cubicBezTo>
                  <a:lnTo>
                    <a:pt x="119" y="320"/>
                  </a:lnTo>
                  <a:cubicBezTo>
                    <a:pt x="162" y="320"/>
                    <a:pt x="195" y="298"/>
                    <a:pt x="216" y="255"/>
                  </a:cubicBezTo>
                  <a:cubicBezTo>
                    <a:pt x="224" y="223"/>
                    <a:pt x="249" y="203"/>
                    <a:pt x="279" y="203"/>
                  </a:cubicBezTo>
                  <a:cubicBezTo>
                    <a:pt x="290" y="203"/>
                    <a:pt x="301" y="206"/>
                    <a:pt x="313" y="212"/>
                  </a:cubicBezTo>
                  <a:cubicBezTo>
                    <a:pt x="326" y="216"/>
                    <a:pt x="339" y="218"/>
                    <a:pt x="351" y="218"/>
                  </a:cubicBezTo>
                  <a:cubicBezTo>
                    <a:pt x="456" y="218"/>
                    <a:pt x="504" y="66"/>
                    <a:pt x="388" y="18"/>
                  </a:cubicBezTo>
                  <a:cubicBezTo>
                    <a:pt x="357" y="6"/>
                    <a:pt x="326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2"/>
            <p:cNvSpPr/>
            <p:nvPr/>
          </p:nvSpPr>
          <p:spPr>
            <a:xfrm>
              <a:off x="3540250" y="4742100"/>
              <a:ext cx="29350" cy="23425"/>
            </a:xfrm>
            <a:custGeom>
              <a:avLst/>
              <a:gdLst/>
              <a:ahLst/>
              <a:cxnLst/>
              <a:rect l="l" t="t" r="r" b="b"/>
              <a:pathLst>
                <a:path w="1174" h="937" extrusionOk="0">
                  <a:moveTo>
                    <a:pt x="657" y="205"/>
                  </a:moveTo>
                  <a:cubicBezTo>
                    <a:pt x="679" y="205"/>
                    <a:pt x="711" y="216"/>
                    <a:pt x="743" y="227"/>
                  </a:cubicBezTo>
                  <a:cubicBezTo>
                    <a:pt x="991" y="345"/>
                    <a:pt x="926" y="711"/>
                    <a:pt x="657" y="732"/>
                  </a:cubicBezTo>
                  <a:cubicBezTo>
                    <a:pt x="625" y="732"/>
                    <a:pt x="593" y="732"/>
                    <a:pt x="560" y="722"/>
                  </a:cubicBezTo>
                  <a:cubicBezTo>
                    <a:pt x="313" y="593"/>
                    <a:pt x="377" y="227"/>
                    <a:pt x="657" y="205"/>
                  </a:cubicBezTo>
                  <a:close/>
                  <a:moveTo>
                    <a:pt x="657" y="1"/>
                  </a:moveTo>
                  <a:cubicBezTo>
                    <a:pt x="141" y="11"/>
                    <a:pt x="1" y="722"/>
                    <a:pt x="485" y="905"/>
                  </a:cubicBezTo>
                  <a:cubicBezTo>
                    <a:pt x="539" y="926"/>
                    <a:pt x="593" y="937"/>
                    <a:pt x="657" y="937"/>
                  </a:cubicBezTo>
                  <a:cubicBezTo>
                    <a:pt x="840" y="937"/>
                    <a:pt x="1012" y="819"/>
                    <a:pt x="1088" y="636"/>
                  </a:cubicBezTo>
                  <a:cubicBezTo>
                    <a:pt x="1174" y="399"/>
                    <a:pt x="1056" y="130"/>
                    <a:pt x="819" y="33"/>
                  </a:cubicBezTo>
                  <a:cubicBezTo>
                    <a:pt x="765" y="11"/>
                    <a:pt x="711" y="1"/>
                    <a:pt x="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2"/>
            <p:cNvSpPr/>
            <p:nvPr/>
          </p:nvSpPr>
          <p:spPr>
            <a:xfrm>
              <a:off x="3287875" y="4654650"/>
              <a:ext cx="26925" cy="23450"/>
            </a:xfrm>
            <a:custGeom>
              <a:avLst/>
              <a:gdLst/>
              <a:ahLst/>
              <a:cxnLst/>
              <a:rect l="l" t="t" r="r" b="b"/>
              <a:pathLst>
                <a:path w="1077" h="938" extrusionOk="0">
                  <a:moveTo>
                    <a:pt x="550" y="205"/>
                  </a:moveTo>
                  <a:cubicBezTo>
                    <a:pt x="582" y="205"/>
                    <a:pt x="614" y="205"/>
                    <a:pt x="646" y="227"/>
                  </a:cubicBezTo>
                  <a:cubicBezTo>
                    <a:pt x="883" y="345"/>
                    <a:pt x="819" y="711"/>
                    <a:pt x="550" y="733"/>
                  </a:cubicBezTo>
                  <a:cubicBezTo>
                    <a:pt x="517" y="733"/>
                    <a:pt x="485" y="722"/>
                    <a:pt x="453" y="711"/>
                  </a:cubicBezTo>
                  <a:cubicBezTo>
                    <a:pt x="205" y="593"/>
                    <a:pt x="281" y="227"/>
                    <a:pt x="550" y="205"/>
                  </a:cubicBezTo>
                  <a:close/>
                  <a:moveTo>
                    <a:pt x="550" y="1"/>
                  </a:moveTo>
                  <a:cubicBezTo>
                    <a:pt x="356" y="1"/>
                    <a:pt x="184" y="119"/>
                    <a:pt x="119" y="302"/>
                  </a:cubicBezTo>
                  <a:cubicBezTo>
                    <a:pt x="1" y="604"/>
                    <a:pt x="227" y="937"/>
                    <a:pt x="550" y="937"/>
                  </a:cubicBezTo>
                  <a:cubicBezTo>
                    <a:pt x="743" y="926"/>
                    <a:pt x="916" y="808"/>
                    <a:pt x="980" y="636"/>
                  </a:cubicBezTo>
                  <a:cubicBezTo>
                    <a:pt x="1077" y="388"/>
                    <a:pt x="959" y="119"/>
                    <a:pt x="711" y="33"/>
                  </a:cubicBezTo>
                  <a:cubicBezTo>
                    <a:pt x="668" y="12"/>
                    <a:pt x="603" y="1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2"/>
            <p:cNvSpPr/>
            <p:nvPr/>
          </p:nvSpPr>
          <p:spPr>
            <a:xfrm>
              <a:off x="3187250" y="4482200"/>
              <a:ext cx="29350" cy="23425"/>
            </a:xfrm>
            <a:custGeom>
              <a:avLst/>
              <a:gdLst/>
              <a:ahLst/>
              <a:cxnLst/>
              <a:rect l="l" t="t" r="r" b="b"/>
              <a:pathLst>
                <a:path w="1174" h="937" extrusionOk="0">
                  <a:moveTo>
                    <a:pt x="657" y="205"/>
                  </a:moveTo>
                  <a:cubicBezTo>
                    <a:pt x="679" y="205"/>
                    <a:pt x="711" y="205"/>
                    <a:pt x="743" y="215"/>
                  </a:cubicBezTo>
                  <a:cubicBezTo>
                    <a:pt x="991" y="334"/>
                    <a:pt x="926" y="700"/>
                    <a:pt x="657" y="732"/>
                  </a:cubicBezTo>
                  <a:cubicBezTo>
                    <a:pt x="625" y="732"/>
                    <a:pt x="593" y="721"/>
                    <a:pt x="560" y="711"/>
                  </a:cubicBezTo>
                  <a:cubicBezTo>
                    <a:pt x="313" y="592"/>
                    <a:pt x="377" y="226"/>
                    <a:pt x="657" y="205"/>
                  </a:cubicBezTo>
                  <a:close/>
                  <a:moveTo>
                    <a:pt x="657" y="0"/>
                  </a:moveTo>
                  <a:cubicBezTo>
                    <a:pt x="141" y="0"/>
                    <a:pt x="1" y="711"/>
                    <a:pt x="485" y="904"/>
                  </a:cubicBezTo>
                  <a:cubicBezTo>
                    <a:pt x="539" y="926"/>
                    <a:pt x="593" y="926"/>
                    <a:pt x="657" y="937"/>
                  </a:cubicBezTo>
                  <a:cubicBezTo>
                    <a:pt x="840" y="926"/>
                    <a:pt x="1012" y="807"/>
                    <a:pt x="1088" y="635"/>
                  </a:cubicBezTo>
                  <a:cubicBezTo>
                    <a:pt x="1174" y="388"/>
                    <a:pt x="1055" y="119"/>
                    <a:pt x="819" y="32"/>
                  </a:cubicBezTo>
                  <a:cubicBezTo>
                    <a:pt x="765" y="11"/>
                    <a:pt x="711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2"/>
            <p:cNvSpPr/>
            <p:nvPr/>
          </p:nvSpPr>
          <p:spPr>
            <a:xfrm>
              <a:off x="3545650" y="4797525"/>
              <a:ext cx="38625" cy="27425"/>
            </a:xfrm>
            <a:custGeom>
              <a:avLst/>
              <a:gdLst/>
              <a:ahLst/>
              <a:cxnLst/>
              <a:rect l="l" t="t" r="r" b="b"/>
              <a:pathLst>
                <a:path w="1545" h="1097" extrusionOk="0">
                  <a:moveTo>
                    <a:pt x="764" y="205"/>
                  </a:moveTo>
                  <a:cubicBezTo>
                    <a:pt x="818" y="205"/>
                    <a:pt x="883" y="216"/>
                    <a:pt x="926" y="248"/>
                  </a:cubicBezTo>
                  <a:cubicBezTo>
                    <a:pt x="1248" y="410"/>
                    <a:pt x="1119" y="894"/>
                    <a:pt x="764" y="894"/>
                  </a:cubicBezTo>
                  <a:cubicBezTo>
                    <a:pt x="334" y="862"/>
                    <a:pt x="334" y="227"/>
                    <a:pt x="764" y="205"/>
                  </a:cubicBezTo>
                  <a:close/>
                  <a:moveTo>
                    <a:pt x="764" y="1"/>
                  </a:moveTo>
                  <a:cubicBezTo>
                    <a:pt x="118" y="1"/>
                    <a:pt x="0" y="915"/>
                    <a:pt x="624" y="1077"/>
                  </a:cubicBezTo>
                  <a:cubicBezTo>
                    <a:pt x="677" y="1090"/>
                    <a:pt x="728" y="1097"/>
                    <a:pt x="776" y="1097"/>
                  </a:cubicBezTo>
                  <a:cubicBezTo>
                    <a:pt x="1300" y="1097"/>
                    <a:pt x="1545" y="351"/>
                    <a:pt x="1022" y="65"/>
                  </a:cubicBezTo>
                  <a:cubicBezTo>
                    <a:pt x="947" y="22"/>
                    <a:pt x="850" y="1"/>
                    <a:pt x="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2"/>
            <p:cNvSpPr/>
            <p:nvPr/>
          </p:nvSpPr>
          <p:spPr>
            <a:xfrm>
              <a:off x="3556675" y="4806500"/>
              <a:ext cx="8900" cy="11225"/>
            </a:xfrm>
            <a:custGeom>
              <a:avLst/>
              <a:gdLst/>
              <a:ahLst/>
              <a:cxnLst/>
              <a:rect l="l" t="t" r="r" b="b"/>
              <a:pathLst>
                <a:path w="356" h="449" extrusionOk="0">
                  <a:moveTo>
                    <a:pt x="166" y="0"/>
                  </a:moveTo>
                  <a:cubicBezTo>
                    <a:pt x="132" y="0"/>
                    <a:pt x="97" y="18"/>
                    <a:pt x="76" y="61"/>
                  </a:cubicBezTo>
                  <a:cubicBezTo>
                    <a:pt x="0" y="190"/>
                    <a:pt x="54" y="363"/>
                    <a:pt x="194" y="438"/>
                  </a:cubicBezTo>
                  <a:cubicBezTo>
                    <a:pt x="205" y="449"/>
                    <a:pt x="226" y="449"/>
                    <a:pt x="237" y="449"/>
                  </a:cubicBezTo>
                  <a:cubicBezTo>
                    <a:pt x="280" y="449"/>
                    <a:pt x="312" y="427"/>
                    <a:pt x="323" y="395"/>
                  </a:cubicBezTo>
                  <a:cubicBezTo>
                    <a:pt x="355" y="341"/>
                    <a:pt x="334" y="287"/>
                    <a:pt x="291" y="255"/>
                  </a:cubicBezTo>
                  <a:cubicBezTo>
                    <a:pt x="248" y="234"/>
                    <a:pt x="237" y="190"/>
                    <a:pt x="259" y="158"/>
                  </a:cubicBezTo>
                  <a:cubicBezTo>
                    <a:pt x="302" y="72"/>
                    <a:pt x="235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2"/>
            <p:cNvSpPr/>
            <p:nvPr/>
          </p:nvSpPr>
          <p:spPr>
            <a:xfrm>
              <a:off x="3315325" y="4658425"/>
              <a:ext cx="44150" cy="32575"/>
            </a:xfrm>
            <a:custGeom>
              <a:avLst/>
              <a:gdLst/>
              <a:ahLst/>
              <a:cxnLst/>
              <a:rect l="l" t="t" r="r" b="b"/>
              <a:pathLst>
                <a:path w="1766" h="1303" extrusionOk="0">
                  <a:moveTo>
                    <a:pt x="861" y="205"/>
                  </a:moveTo>
                  <a:cubicBezTo>
                    <a:pt x="1389" y="205"/>
                    <a:pt x="1486" y="948"/>
                    <a:pt x="980" y="1088"/>
                  </a:cubicBezTo>
                  <a:cubicBezTo>
                    <a:pt x="948" y="1098"/>
                    <a:pt x="905" y="1098"/>
                    <a:pt x="861" y="1098"/>
                  </a:cubicBezTo>
                  <a:cubicBezTo>
                    <a:pt x="345" y="1098"/>
                    <a:pt x="248" y="356"/>
                    <a:pt x="754" y="216"/>
                  </a:cubicBezTo>
                  <a:cubicBezTo>
                    <a:pt x="786" y="205"/>
                    <a:pt x="829" y="205"/>
                    <a:pt x="861" y="205"/>
                  </a:cubicBezTo>
                  <a:close/>
                  <a:moveTo>
                    <a:pt x="861" y="1"/>
                  </a:moveTo>
                  <a:cubicBezTo>
                    <a:pt x="1" y="1"/>
                    <a:pt x="1" y="1303"/>
                    <a:pt x="861" y="1303"/>
                  </a:cubicBezTo>
                  <a:cubicBezTo>
                    <a:pt x="926" y="1303"/>
                    <a:pt x="980" y="1292"/>
                    <a:pt x="1034" y="1281"/>
                  </a:cubicBezTo>
                  <a:cubicBezTo>
                    <a:pt x="1766" y="1077"/>
                    <a:pt x="1626" y="1"/>
                    <a:pt x="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2"/>
            <p:cNvSpPr/>
            <p:nvPr/>
          </p:nvSpPr>
          <p:spPr>
            <a:xfrm>
              <a:off x="3331725" y="4666525"/>
              <a:ext cx="13500" cy="9425"/>
            </a:xfrm>
            <a:custGeom>
              <a:avLst/>
              <a:gdLst/>
              <a:ahLst/>
              <a:cxnLst/>
              <a:rect l="l" t="t" r="r" b="b"/>
              <a:pathLst>
                <a:path w="540" h="377" extrusionOk="0">
                  <a:moveTo>
                    <a:pt x="205" y="0"/>
                  </a:moveTo>
                  <a:cubicBezTo>
                    <a:pt x="177" y="0"/>
                    <a:pt x="148" y="3"/>
                    <a:pt x="119" y="10"/>
                  </a:cubicBezTo>
                  <a:cubicBezTo>
                    <a:pt x="0" y="40"/>
                    <a:pt x="37" y="207"/>
                    <a:pt x="145" y="207"/>
                  </a:cubicBezTo>
                  <a:cubicBezTo>
                    <a:pt x="154" y="207"/>
                    <a:pt x="163" y="206"/>
                    <a:pt x="173" y="204"/>
                  </a:cubicBezTo>
                  <a:cubicBezTo>
                    <a:pt x="186" y="200"/>
                    <a:pt x="199" y="198"/>
                    <a:pt x="211" y="198"/>
                  </a:cubicBezTo>
                  <a:cubicBezTo>
                    <a:pt x="270" y="198"/>
                    <a:pt x="317" y="239"/>
                    <a:pt x="335" y="301"/>
                  </a:cubicBezTo>
                  <a:cubicBezTo>
                    <a:pt x="345" y="344"/>
                    <a:pt x="388" y="365"/>
                    <a:pt x="432" y="376"/>
                  </a:cubicBezTo>
                  <a:cubicBezTo>
                    <a:pt x="442" y="365"/>
                    <a:pt x="453" y="365"/>
                    <a:pt x="453" y="365"/>
                  </a:cubicBezTo>
                  <a:cubicBezTo>
                    <a:pt x="507" y="355"/>
                    <a:pt x="539" y="301"/>
                    <a:pt x="528" y="247"/>
                  </a:cubicBezTo>
                  <a:cubicBezTo>
                    <a:pt x="483" y="93"/>
                    <a:pt x="354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2"/>
            <p:cNvSpPr/>
            <p:nvPr/>
          </p:nvSpPr>
          <p:spPr>
            <a:xfrm>
              <a:off x="3733450" y="4661375"/>
              <a:ext cx="41175" cy="32600"/>
            </a:xfrm>
            <a:custGeom>
              <a:avLst/>
              <a:gdLst/>
              <a:ahLst/>
              <a:cxnLst/>
              <a:rect l="l" t="t" r="r" b="b"/>
              <a:pathLst>
                <a:path w="1647" h="1304" extrusionOk="0">
                  <a:moveTo>
                    <a:pt x="743" y="195"/>
                  </a:moveTo>
                  <a:cubicBezTo>
                    <a:pt x="1238" y="195"/>
                    <a:pt x="1367" y="883"/>
                    <a:pt x="904" y="1066"/>
                  </a:cubicBezTo>
                  <a:cubicBezTo>
                    <a:pt x="850" y="1088"/>
                    <a:pt x="797" y="1099"/>
                    <a:pt x="743" y="1099"/>
                  </a:cubicBezTo>
                  <a:cubicBezTo>
                    <a:pt x="140" y="1099"/>
                    <a:pt x="140" y="195"/>
                    <a:pt x="743" y="195"/>
                  </a:cubicBezTo>
                  <a:close/>
                  <a:moveTo>
                    <a:pt x="743" y="1"/>
                  </a:moveTo>
                  <a:cubicBezTo>
                    <a:pt x="657" y="1"/>
                    <a:pt x="571" y="12"/>
                    <a:pt x="495" y="44"/>
                  </a:cubicBezTo>
                  <a:cubicBezTo>
                    <a:pt x="162" y="173"/>
                    <a:pt x="0" y="561"/>
                    <a:pt x="129" y="894"/>
                  </a:cubicBezTo>
                  <a:cubicBezTo>
                    <a:pt x="226" y="1142"/>
                    <a:pt x="474" y="1303"/>
                    <a:pt x="743" y="1303"/>
                  </a:cubicBezTo>
                  <a:cubicBezTo>
                    <a:pt x="818" y="1303"/>
                    <a:pt x="904" y="1282"/>
                    <a:pt x="980" y="1260"/>
                  </a:cubicBezTo>
                  <a:cubicBezTo>
                    <a:pt x="1647" y="991"/>
                    <a:pt x="1464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2"/>
            <p:cNvSpPr/>
            <p:nvPr/>
          </p:nvSpPr>
          <p:spPr>
            <a:xfrm>
              <a:off x="3742325" y="4669575"/>
              <a:ext cx="11250" cy="12825"/>
            </a:xfrm>
            <a:custGeom>
              <a:avLst/>
              <a:gdLst/>
              <a:ahLst/>
              <a:cxnLst/>
              <a:rect l="l" t="t" r="r" b="b"/>
              <a:pathLst>
                <a:path w="450" h="513" extrusionOk="0">
                  <a:moveTo>
                    <a:pt x="297" y="0"/>
                  </a:moveTo>
                  <a:cubicBezTo>
                    <a:pt x="285" y="0"/>
                    <a:pt x="272" y="2"/>
                    <a:pt x="259" y="7"/>
                  </a:cubicBezTo>
                  <a:cubicBezTo>
                    <a:pt x="86" y="82"/>
                    <a:pt x="0" y="276"/>
                    <a:pt x="76" y="448"/>
                  </a:cubicBezTo>
                  <a:cubicBezTo>
                    <a:pt x="86" y="480"/>
                    <a:pt x="129" y="512"/>
                    <a:pt x="162" y="512"/>
                  </a:cubicBezTo>
                  <a:cubicBezTo>
                    <a:pt x="183" y="512"/>
                    <a:pt x="194" y="512"/>
                    <a:pt x="205" y="502"/>
                  </a:cubicBezTo>
                  <a:cubicBezTo>
                    <a:pt x="259" y="480"/>
                    <a:pt x="280" y="426"/>
                    <a:pt x="259" y="372"/>
                  </a:cubicBezTo>
                  <a:cubicBezTo>
                    <a:pt x="248" y="340"/>
                    <a:pt x="248" y="297"/>
                    <a:pt x="259" y="265"/>
                  </a:cubicBezTo>
                  <a:cubicBezTo>
                    <a:pt x="280" y="233"/>
                    <a:pt x="302" y="211"/>
                    <a:pt x="334" y="200"/>
                  </a:cubicBezTo>
                  <a:cubicBezTo>
                    <a:pt x="450" y="152"/>
                    <a:pt x="401" y="0"/>
                    <a:pt x="297" y="0"/>
                  </a:cubicBezTo>
                  <a:close/>
                </a:path>
              </a:pathLst>
            </a:custGeom>
            <a:solidFill>
              <a:srgbClr val="EEA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2"/>
            <p:cNvSpPr/>
            <p:nvPr/>
          </p:nvSpPr>
          <p:spPr>
            <a:xfrm>
              <a:off x="3751725" y="4498875"/>
              <a:ext cx="33950" cy="24500"/>
            </a:xfrm>
            <a:custGeom>
              <a:avLst/>
              <a:gdLst/>
              <a:ahLst/>
              <a:cxnLst/>
              <a:rect l="l" t="t" r="r" b="b"/>
              <a:pathLst>
                <a:path w="1358" h="980" extrusionOk="0">
                  <a:moveTo>
                    <a:pt x="649" y="204"/>
                  </a:moveTo>
                  <a:cubicBezTo>
                    <a:pt x="659" y="204"/>
                    <a:pt x="669" y="204"/>
                    <a:pt x="679" y="205"/>
                  </a:cubicBezTo>
                  <a:cubicBezTo>
                    <a:pt x="683" y="205"/>
                    <a:pt x="686" y="205"/>
                    <a:pt x="690" y="205"/>
                  </a:cubicBezTo>
                  <a:cubicBezTo>
                    <a:pt x="1025" y="205"/>
                    <a:pt x="1084" y="690"/>
                    <a:pt x="754" y="765"/>
                  </a:cubicBezTo>
                  <a:cubicBezTo>
                    <a:pt x="733" y="775"/>
                    <a:pt x="701" y="775"/>
                    <a:pt x="679" y="775"/>
                  </a:cubicBezTo>
                  <a:cubicBezTo>
                    <a:pt x="669" y="776"/>
                    <a:pt x="659" y="777"/>
                    <a:pt x="649" y="777"/>
                  </a:cubicBezTo>
                  <a:cubicBezTo>
                    <a:pt x="280" y="777"/>
                    <a:pt x="280" y="204"/>
                    <a:pt x="649" y="204"/>
                  </a:cubicBezTo>
                  <a:close/>
                  <a:moveTo>
                    <a:pt x="679" y="0"/>
                  </a:moveTo>
                  <a:cubicBezTo>
                    <a:pt x="636" y="0"/>
                    <a:pt x="593" y="11"/>
                    <a:pt x="550" y="22"/>
                  </a:cubicBezTo>
                  <a:cubicBezTo>
                    <a:pt x="1" y="162"/>
                    <a:pt x="109" y="980"/>
                    <a:pt x="679" y="980"/>
                  </a:cubicBezTo>
                  <a:cubicBezTo>
                    <a:pt x="722" y="980"/>
                    <a:pt x="765" y="969"/>
                    <a:pt x="808" y="958"/>
                  </a:cubicBezTo>
                  <a:cubicBezTo>
                    <a:pt x="1357" y="808"/>
                    <a:pt x="1249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2"/>
            <p:cNvSpPr/>
            <p:nvPr/>
          </p:nvSpPr>
          <p:spPr>
            <a:xfrm>
              <a:off x="3161575" y="4502100"/>
              <a:ext cx="45875" cy="33450"/>
            </a:xfrm>
            <a:custGeom>
              <a:avLst/>
              <a:gdLst/>
              <a:ahLst/>
              <a:cxnLst/>
              <a:rect l="l" t="t" r="r" b="b"/>
              <a:pathLst>
                <a:path w="1835" h="1338" extrusionOk="0">
                  <a:moveTo>
                    <a:pt x="963" y="205"/>
                  </a:moveTo>
                  <a:cubicBezTo>
                    <a:pt x="1566" y="205"/>
                    <a:pt x="1566" y="1109"/>
                    <a:pt x="963" y="1109"/>
                  </a:cubicBezTo>
                  <a:cubicBezTo>
                    <a:pt x="360" y="1109"/>
                    <a:pt x="360" y="205"/>
                    <a:pt x="963" y="205"/>
                  </a:cubicBezTo>
                  <a:close/>
                  <a:moveTo>
                    <a:pt x="963" y="1"/>
                  </a:moveTo>
                  <a:cubicBezTo>
                    <a:pt x="791" y="1"/>
                    <a:pt x="629" y="76"/>
                    <a:pt x="511" y="194"/>
                  </a:cubicBezTo>
                  <a:cubicBezTo>
                    <a:pt x="0" y="656"/>
                    <a:pt x="442" y="1338"/>
                    <a:pt x="957" y="1338"/>
                  </a:cubicBezTo>
                  <a:cubicBezTo>
                    <a:pt x="1115" y="1338"/>
                    <a:pt x="1279" y="1274"/>
                    <a:pt x="1426" y="1120"/>
                  </a:cubicBezTo>
                  <a:cubicBezTo>
                    <a:pt x="1835" y="711"/>
                    <a:pt x="1544" y="1"/>
                    <a:pt x="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2"/>
            <p:cNvSpPr/>
            <p:nvPr/>
          </p:nvSpPr>
          <p:spPr>
            <a:xfrm>
              <a:off x="3178925" y="4510175"/>
              <a:ext cx="13725" cy="6750"/>
            </a:xfrm>
            <a:custGeom>
              <a:avLst/>
              <a:gdLst/>
              <a:ahLst/>
              <a:cxnLst/>
              <a:rect l="l" t="t" r="r" b="b"/>
              <a:pathLst>
                <a:path w="549" h="270" extrusionOk="0">
                  <a:moveTo>
                    <a:pt x="269" y="0"/>
                  </a:moveTo>
                  <a:cubicBezTo>
                    <a:pt x="183" y="0"/>
                    <a:pt x="97" y="33"/>
                    <a:pt x="32" y="97"/>
                  </a:cubicBezTo>
                  <a:cubicBezTo>
                    <a:pt x="0" y="140"/>
                    <a:pt x="0" y="194"/>
                    <a:pt x="32" y="237"/>
                  </a:cubicBezTo>
                  <a:cubicBezTo>
                    <a:pt x="54" y="259"/>
                    <a:pt x="81" y="270"/>
                    <a:pt x="106" y="270"/>
                  </a:cubicBezTo>
                  <a:cubicBezTo>
                    <a:pt x="132" y="270"/>
                    <a:pt x="156" y="259"/>
                    <a:pt x="172" y="237"/>
                  </a:cubicBezTo>
                  <a:cubicBezTo>
                    <a:pt x="204" y="216"/>
                    <a:pt x="237" y="205"/>
                    <a:pt x="269" y="205"/>
                  </a:cubicBezTo>
                  <a:cubicBezTo>
                    <a:pt x="312" y="205"/>
                    <a:pt x="344" y="216"/>
                    <a:pt x="366" y="237"/>
                  </a:cubicBezTo>
                  <a:cubicBezTo>
                    <a:pt x="387" y="259"/>
                    <a:pt x="409" y="270"/>
                    <a:pt x="441" y="270"/>
                  </a:cubicBezTo>
                  <a:cubicBezTo>
                    <a:pt x="463" y="270"/>
                    <a:pt x="484" y="259"/>
                    <a:pt x="506" y="248"/>
                  </a:cubicBezTo>
                  <a:cubicBezTo>
                    <a:pt x="549" y="205"/>
                    <a:pt x="549" y="140"/>
                    <a:pt x="506" y="97"/>
                  </a:cubicBezTo>
                  <a:cubicBezTo>
                    <a:pt x="441" y="33"/>
                    <a:pt x="355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2"/>
            <p:cNvSpPr/>
            <p:nvPr/>
          </p:nvSpPr>
          <p:spPr>
            <a:xfrm>
              <a:off x="3064025" y="4545425"/>
              <a:ext cx="33925" cy="32575"/>
            </a:xfrm>
            <a:custGeom>
              <a:avLst/>
              <a:gdLst/>
              <a:ahLst/>
              <a:cxnLst/>
              <a:rect l="l" t="t" r="r" b="b"/>
              <a:pathLst>
                <a:path w="1357" h="1303" extrusionOk="0">
                  <a:moveTo>
                    <a:pt x="711" y="205"/>
                  </a:moveTo>
                  <a:cubicBezTo>
                    <a:pt x="1288" y="248"/>
                    <a:pt x="1260" y="1098"/>
                    <a:pt x="689" y="1098"/>
                  </a:cubicBezTo>
                  <a:cubicBezTo>
                    <a:pt x="686" y="1098"/>
                    <a:pt x="682" y="1098"/>
                    <a:pt x="679" y="1098"/>
                  </a:cubicBezTo>
                  <a:lnTo>
                    <a:pt x="646" y="1098"/>
                  </a:lnTo>
                  <a:cubicBezTo>
                    <a:pt x="65" y="1055"/>
                    <a:pt x="97" y="205"/>
                    <a:pt x="679" y="205"/>
                  </a:cubicBezTo>
                  <a:close/>
                  <a:moveTo>
                    <a:pt x="679" y="0"/>
                  </a:moveTo>
                  <a:cubicBezTo>
                    <a:pt x="334" y="0"/>
                    <a:pt x="54" y="259"/>
                    <a:pt x="33" y="603"/>
                  </a:cubicBezTo>
                  <a:cubicBezTo>
                    <a:pt x="1" y="958"/>
                    <a:pt x="270" y="1270"/>
                    <a:pt x="625" y="1303"/>
                  </a:cubicBezTo>
                  <a:lnTo>
                    <a:pt x="679" y="1303"/>
                  </a:lnTo>
                  <a:cubicBezTo>
                    <a:pt x="1012" y="1303"/>
                    <a:pt x="1303" y="1044"/>
                    <a:pt x="1324" y="700"/>
                  </a:cubicBezTo>
                  <a:cubicBezTo>
                    <a:pt x="1357" y="345"/>
                    <a:pt x="1088" y="33"/>
                    <a:pt x="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2"/>
            <p:cNvSpPr/>
            <p:nvPr/>
          </p:nvSpPr>
          <p:spPr>
            <a:xfrm>
              <a:off x="3072100" y="4558825"/>
              <a:ext cx="11850" cy="11375"/>
            </a:xfrm>
            <a:custGeom>
              <a:avLst/>
              <a:gdLst/>
              <a:ahLst/>
              <a:cxnLst/>
              <a:rect l="l" t="t" r="r" b="b"/>
              <a:pathLst>
                <a:path w="474" h="455" extrusionOk="0">
                  <a:moveTo>
                    <a:pt x="113" y="1"/>
                  </a:moveTo>
                  <a:cubicBezTo>
                    <a:pt x="65" y="1"/>
                    <a:pt x="22" y="40"/>
                    <a:pt x="22" y="89"/>
                  </a:cubicBezTo>
                  <a:cubicBezTo>
                    <a:pt x="0" y="272"/>
                    <a:pt x="140" y="433"/>
                    <a:pt x="323" y="454"/>
                  </a:cubicBezTo>
                  <a:lnTo>
                    <a:pt x="334" y="454"/>
                  </a:lnTo>
                  <a:cubicBezTo>
                    <a:pt x="463" y="454"/>
                    <a:pt x="474" y="261"/>
                    <a:pt x="345" y="250"/>
                  </a:cubicBezTo>
                  <a:cubicBezTo>
                    <a:pt x="302" y="250"/>
                    <a:pt x="269" y="228"/>
                    <a:pt x="248" y="207"/>
                  </a:cubicBezTo>
                  <a:cubicBezTo>
                    <a:pt x="226" y="175"/>
                    <a:pt x="216" y="142"/>
                    <a:pt x="216" y="110"/>
                  </a:cubicBezTo>
                  <a:cubicBezTo>
                    <a:pt x="226" y="56"/>
                    <a:pt x="183" y="2"/>
                    <a:pt x="130" y="2"/>
                  </a:cubicBezTo>
                  <a:cubicBezTo>
                    <a:pt x="124" y="1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2"/>
            <p:cNvSpPr/>
            <p:nvPr/>
          </p:nvSpPr>
          <p:spPr>
            <a:xfrm>
              <a:off x="3553975" y="4491200"/>
              <a:ext cx="58050" cy="42700"/>
            </a:xfrm>
            <a:custGeom>
              <a:avLst/>
              <a:gdLst/>
              <a:ahLst/>
              <a:cxnLst/>
              <a:rect l="l" t="t" r="r" b="b"/>
              <a:pathLst>
                <a:path w="2322" h="1708" extrusionOk="0">
                  <a:moveTo>
                    <a:pt x="1223" y="209"/>
                  </a:moveTo>
                  <a:cubicBezTo>
                    <a:pt x="1359" y="209"/>
                    <a:pt x="1484" y="261"/>
                    <a:pt x="1583" y="340"/>
                  </a:cubicBezTo>
                  <a:cubicBezTo>
                    <a:pt x="2111" y="743"/>
                    <a:pt x="1773" y="1516"/>
                    <a:pt x="1197" y="1516"/>
                  </a:cubicBezTo>
                  <a:cubicBezTo>
                    <a:pt x="1128" y="1516"/>
                    <a:pt x="1055" y="1505"/>
                    <a:pt x="980" y="1481"/>
                  </a:cubicBezTo>
                  <a:cubicBezTo>
                    <a:pt x="280" y="1244"/>
                    <a:pt x="442" y="211"/>
                    <a:pt x="1185" y="211"/>
                  </a:cubicBezTo>
                  <a:cubicBezTo>
                    <a:pt x="1197" y="210"/>
                    <a:pt x="1210" y="209"/>
                    <a:pt x="1223" y="209"/>
                  </a:cubicBezTo>
                  <a:close/>
                  <a:moveTo>
                    <a:pt x="1198" y="0"/>
                  </a:moveTo>
                  <a:cubicBezTo>
                    <a:pt x="1076" y="0"/>
                    <a:pt x="948" y="29"/>
                    <a:pt x="819" y="92"/>
                  </a:cubicBezTo>
                  <a:cubicBezTo>
                    <a:pt x="1" y="490"/>
                    <a:pt x="280" y="1707"/>
                    <a:pt x="1185" y="1707"/>
                  </a:cubicBezTo>
                  <a:cubicBezTo>
                    <a:pt x="1195" y="1707"/>
                    <a:pt x="1205" y="1707"/>
                    <a:pt x="1215" y="1707"/>
                  </a:cubicBezTo>
                  <a:cubicBezTo>
                    <a:pt x="1462" y="1707"/>
                    <a:pt x="1697" y="1580"/>
                    <a:pt x="1852" y="1384"/>
                  </a:cubicBezTo>
                  <a:cubicBezTo>
                    <a:pt x="2322" y="787"/>
                    <a:pt x="1843" y="0"/>
                    <a:pt x="1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2"/>
            <p:cNvSpPr/>
            <p:nvPr/>
          </p:nvSpPr>
          <p:spPr>
            <a:xfrm>
              <a:off x="3573075" y="4500525"/>
              <a:ext cx="19400" cy="8600"/>
            </a:xfrm>
            <a:custGeom>
              <a:avLst/>
              <a:gdLst/>
              <a:ahLst/>
              <a:cxnLst/>
              <a:rect l="l" t="t" r="r" b="b"/>
              <a:pathLst>
                <a:path w="776" h="344" extrusionOk="0">
                  <a:moveTo>
                    <a:pt x="423" y="0"/>
                  </a:moveTo>
                  <a:cubicBezTo>
                    <a:pt x="278" y="0"/>
                    <a:pt x="133" y="67"/>
                    <a:pt x="33" y="193"/>
                  </a:cubicBezTo>
                  <a:cubicBezTo>
                    <a:pt x="1" y="225"/>
                    <a:pt x="12" y="290"/>
                    <a:pt x="44" y="322"/>
                  </a:cubicBezTo>
                  <a:cubicBezTo>
                    <a:pt x="65" y="333"/>
                    <a:pt x="87" y="343"/>
                    <a:pt x="108" y="343"/>
                  </a:cubicBezTo>
                  <a:cubicBezTo>
                    <a:pt x="141" y="343"/>
                    <a:pt x="173" y="333"/>
                    <a:pt x="195" y="311"/>
                  </a:cubicBezTo>
                  <a:cubicBezTo>
                    <a:pt x="238" y="247"/>
                    <a:pt x="313" y="214"/>
                    <a:pt x="388" y="204"/>
                  </a:cubicBezTo>
                  <a:cubicBezTo>
                    <a:pt x="401" y="202"/>
                    <a:pt x="414" y="201"/>
                    <a:pt x="427" y="201"/>
                  </a:cubicBezTo>
                  <a:cubicBezTo>
                    <a:pt x="489" y="201"/>
                    <a:pt x="550" y="222"/>
                    <a:pt x="603" y="257"/>
                  </a:cubicBezTo>
                  <a:cubicBezTo>
                    <a:pt x="622" y="276"/>
                    <a:pt x="645" y="285"/>
                    <a:pt x="668" y="285"/>
                  </a:cubicBezTo>
                  <a:cubicBezTo>
                    <a:pt x="697" y="285"/>
                    <a:pt x="725" y="271"/>
                    <a:pt x="743" y="247"/>
                  </a:cubicBezTo>
                  <a:cubicBezTo>
                    <a:pt x="776" y="204"/>
                    <a:pt x="765" y="139"/>
                    <a:pt x="722" y="107"/>
                  </a:cubicBezTo>
                  <a:cubicBezTo>
                    <a:pt x="632" y="35"/>
                    <a:pt x="527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2"/>
            <p:cNvSpPr/>
            <p:nvPr/>
          </p:nvSpPr>
          <p:spPr>
            <a:xfrm>
              <a:off x="3235675" y="4789800"/>
              <a:ext cx="58075" cy="42725"/>
            </a:xfrm>
            <a:custGeom>
              <a:avLst/>
              <a:gdLst/>
              <a:ahLst/>
              <a:cxnLst/>
              <a:rect l="l" t="t" r="r" b="b"/>
              <a:pathLst>
                <a:path w="2323" h="1709" extrusionOk="0">
                  <a:moveTo>
                    <a:pt x="1185" y="202"/>
                  </a:moveTo>
                  <a:cubicBezTo>
                    <a:pt x="1325" y="202"/>
                    <a:pt x="1465" y="245"/>
                    <a:pt x="1572" y="331"/>
                  </a:cubicBezTo>
                  <a:cubicBezTo>
                    <a:pt x="2168" y="746"/>
                    <a:pt x="1752" y="1535"/>
                    <a:pt x="1202" y="1535"/>
                  </a:cubicBezTo>
                  <a:cubicBezTo>
                    <a:pt x="1067" y="1535"/>
                    <a:pt x="924" y="1488"/>
                    <a:pt x="787" y="1375"/>
                  </a:cubicBezTo>
                  <a:cubicBezTo>
                    <a:pt x="324" y="1020"/>
                    <a:pt x="517" y="288"/>
                    <a:pt x="1088" y="202"/>
                  </a:cubicBezTo>
                  <a:close/>
                  <a:moveTo>
                    <a:pt x="1191" y="1"/>
                  </a:moveTo>
                  <a:cubicBezTo>
                    <a:pt x="1067" y="1"/>
                    <a:pt x="937" y="30"/>
                    <a:pt x="808" y="94"/>
                  </a:cubicBezTo>
                  <a:cubicBezTo>
                    <a:pt x="1" y="493"/>
                    <a:pt x="281" y="1709"/>
                    <a:pt x="1185" y="1709"/>
                  </a:cubicBezTo>
                  <a:cubicBezTo>
                    <a:pt x="1454" y="1709"/>
                    <a:pt x="1701" y="1590"/>
                    <a:pt x="1863" y="1375"/>
                  </a:cubicBezTo>
                  <a:cubicBezTo>
                    <a:pt x="2323" y="771"/>
                    <a:pt x="1831" y="1"/>
                    <a:pt x="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2"/>
            <p:cNvSpPr/>
            <p:nvPr/>
          </p:nvSpPr>
          <p:spPr>
            <a:xfrm>
              <a:off x="3254525" y="4798875"/>
              <a:ext cx="20200" cy="9175"/>
            </a:xfrm>
            <a:custGeom>
              <a:avLst/>
              <a:gdLst/>
              <a:ahLst/>
              <a:cxnLst/>
              <a:rect l="l" t="t" r="r" b="b"/>
              <a:pathLst>
                <a:path w="808" h="367" extrusionOk="0">
                  <a:moveTo>
                    <a:pt x="430" y="0"/>
                  </a:moveTo>
                  <a:cubicBezTo>
                    <a:pt x="279" y="0"/>
                    <a:pt x="129" y="70"/>
                    <a:pt x="33" y="205"/>
                  </a:cubicBezTo>
                  <a:cubicBezTo>
                    <a:pt x="0" y="248"/>
                    <a:pt x="11" y="302"/>
                    <a:pt x="54" y="345"/>
                  </a:cubicBezTo>
                  <a:cubicBezTo>
                    <a:pt x="76" y="356"/>
                    <a:pt x="97" y="356"/>
                    <a:pt x="119" y="366"/>
                  </a:cubicBezTo>
                  <a:cubicBezTo>
                    <a:pt x="151" y="366"/>
                    <a:pt x="172" y="345"/>
                    <a:pt x="194" y="323"/>
                  </a:cubicBezTo>
                  <a:cubicBezTo>
                    <a:pt x="237" y="259"/>
                    <a:pt x="312" y="216"/>
                    <a:pt x="388" y="205"/>
                  </a:cubicBezTo>
                  <a:cubicBezTo>
                    <a:pt x="401" y="203"/>
                    <a:pt x="414" y="202"/>
                    <a:pt x="426" y="202"/>
                  </a:cubicBezTo>
                  <a:cubicBezTo>
                    <a:pt x="489" y="202"/>
                    <a:pt x="549" y="223"/>
                    <a:pt x="603" y="259"/>
                  </a:cubicBezTo>
                  <a:cubicBezTo>
                    <a:pt x="624" y="276"/>
                    <a:pt x="646" y="283"/>
                    <a:pt x="667" y="283"/>
                  </a:cubicBezTo>
                  <a:cubicBezTo>
                    <a:pt x="749" y="283"/>
                    <a:pt x="807" y="166"/>
                    <a:pt x="721" y="97"/>
                  </a:cubicBezTo>
                  <a:cubicBezTo>
                    <a:pt x="634" y="32"/>
                    <a:pt x="532" y="0"/>
                    <a:pt x="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2"/>
            <p:cNvSpPr/>
            <p:nvPr/>
          </p:nvSpPr>
          <p:spPr>
            <a:xfrm>
              <a:off x="3560425" y="4703725"/>
              <a:ext cx="50350" cy="42700"/>
            </a:xfrm>
            <a:custGeom>
              <a:avLst/>
              <a:gdLst/>
              <a:ahLst/>
              <a:cxnLst/>
              <a:rect l="l" t="t" r="r" b="b"/>
              <a:pathLst>
                <a:path w="2014" h="1708" extrusionOk="0">
                  <a:moveTo>
                    <a:pt x="1131" y="201"/>
                  </a:moveTo>
                  <a:cubicBezTo>
                    <a:pt x="2003" y="223"/>
                    <a:pt x="1938" y="1493"/>
                    <a:pt x="1120" y="1493"/>
                  </a:cubicBezTo>
                  <a:cubicBezTo>
                    <a:pt x="292" y="1493"/>
                    <a:pt x="227" y="223"/>
                    <a:pt x="1099" y="201"/>
                  </a:cubicBezTo>
                  <a:close/>
                  <a:moveTo>
                    <a:pt x="1131" y="1"/>
                  </a:moveTo>
                  <a:cubicBezTo>
                    <a:pt x="914" y="1"/>
                    <a:pt x="693" y="83"/>
                    <a:pt x="518" y="266"/>
                  </a:cubicBezTo>
                  <a:cubicBezTo>
                    <a:pt x="1" y="815"/>
                    <a:pt x="388" y="1708"/>
                    <a:pt x="1131" y="1708"/>
                  </a:cubicBezTo>
                  <a:lnTo>
                    <a:pt x="1174" y="1708"/>
                  </a:lnTo>
                  <a:cubicBezTo>
                    <a:pt x="1648" y="1686"/>
                    <a:pt x="2014" y="1277"/>
                    <a:pt x="1981" y="804"/>
                  </a:cubicBezTo>
                  <a:cubicBezTo>
                    <a:pt x="1960" y="313"/>
                    <a:pt x="1553" y="1"/>
                    <a:pt x="1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2"/>
            <p:cNvSpPr/>
            <p:nvPr/>
          </p:nvSpPr>
          <p:spPr>
            <a:xfrm>
              <a:off x="3576050" y="4712500"/>
              <a:ext cx="14825" cy="15625"/>
            </a:xfrm>
            <a:custGeom>
              <a:avLst/>
              <a:gdLst/>
              <a:ahLst/>
              <a:cxnLst/>
              <a:rect l="l" t="t" r="r" b="b"/>
              <a:pathLst>
                <a:path w="593" h="625" extrusionOk="0">
                  <a:moveTo>
                    <a:pt x="484" y="1"/>
                  </a:moveTo>
                  <a:cubicBezTo>
                    <a:pt x="205" y="22"/>
                    <a:pt x="0" y="248"/>
                    <a:pt x="22" y="528"/>
                  </a:cubicBezTo>
                  <a:cubicBezTo>
                    <a:pt x="22" y="582"/>
                    <a:pt x="65" y="614"/>
                    <a:pt x="119" y="625"/>
                  </a:cubicBezTo>
                  <a:lnTo>
                    <a:pt x="129" y="614"/>
                  </a:lnTo>
                  <a:cubicBezTo>
                    <a:pt x="183" y="614"/>
                    <a:pt x="226" y="571"/>
                    <a:pt x="226" y="517"/>
                  </a:cubicBezTo>
                  <a:cubicBezTo>
                    <a:pt x="215" y="356"/>
                    <a:pt x="334" y="216"/>
                    <a:pt x="495" y="205"/>
                  </a:cubicBezTo>
                  <a:cubicBezTo>
                    <a:pt x="549" y="205"/>
                    <a:pt x="592" y="151"/>
                    <a:pt x="592" y="98"/>
                  </a:cubicBezTo>
                  <a:cubicBezTo>
                    <a:pt x="581" y="44"/>
                    <a:pt x="53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2"/>
            <p:cNvSpPr/>
            <p:nvPr/>
          </p:nvSpPr>
          <p:spPr>
            <a:xfrm>
              <a:off x="3133975" y="4660850"/>
              <a:ext cx="43875" cy="42800"/>
            </a:xfrm>
            <a:custGeom>
              <a:avLst/>
              <a:gdLst/>
              <a:ahLst/>
              <a:cxnLst/>
              <a:rect l="l" t="t" r="r" b="b"/>
              <a:pathLst>
                <a:path w="1755" h="1712" extrusionOk="0">
                  <a:moveTo>
                    <a:pt x="862" y="205"/>
                  </a:moveTo>
                  <a:cubicBezTo>
                    <a:pt x="1023" y="205"/>
                    <a:pt x="1185" y="259"/>
                    <a:pt x="1303" y="366"/>
                  </a:cubicBezTo>
                  <a:cubicBezTo>
                    <a:pt x="1432" y="485"/>
                    <a:pt x="1507" y="646"/>
                    <a:pt x="1518" y="818"/>
                  </a:cubicBezTo>
                  <a:cubicBezTo>
                    <a:pt x="1541" y="1224"/>
                    <a:pt x="1212" y="1504"/>
                    <a:pt x="864" y="1504"/>
                  </a:cubicBezTo>
                  <a:cubicBezTo>
                    <a:pt x="714" y="1504"/>
                    <a:pt x="561" y="1452"/>
                    <a:pt x="431" y="1335"/>
                  </a:cubicBezTo>
                  <a:cubicBezTo>
                    <a:pt x="1" y="947"/>
                    <a:pt x="248" y="237"/>
                    <a:pt x="829" y="205"/>
                  </a:cubicBezTo>
                  <a:close/>
                  <a:moveTo>
                    <a:pt x="883" y="0"/>
                  </a:moveTo>
                  <a:cubicBezTo>
                    <a:pt x="420" y="0"/>
                    <a:pt x="44" y="377"/>
                    <a:pt x="33" y="840"/>
                  </a:cubicBezTo>
                  <a:cubicBezTo>
                    <a:pt x="22" y="1313"/>
                    <a:pt x="399" y="1701"/>
                    <a:pt x="862" y="1712"/>
                  </a:cubicBezTo>
                  <a:lnTo>
                    <a:pt x="916" y="1712"/>
                  </a:lnTo>
                  <a:cubicBezTo>
                    <a:pt x="1378" y="1701"/>
                    <a:pt x="1755" y="1313"/>
                    <a:pt x="1744" y="840"/>
                  </a:cubicBezTo>
                  <a:cubicBezTo>
                    <a:pt x="1733" y="377"/>
                    <a:pt x="1357" y="0"/>
                    <a:pt x="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2"/>
            <p:cNvSpPr/>
            <p:nvPr/>
          </p:nvSpPr>
          <p:spPr>
            <a:xfrm>
              <a:off x="3143125" y="4669950"/>
              <a:ext cx="14550" cy="15400"/>
            </a:xfrm>
            <a:custGeom>
              <a:avLst/>
              <a:gdLst/>
              <a:ahLst/>
              <a:cxnLst/>
              <a:rect l="l" t="t" r="r" b="b"/>
              <a:pathLst>
                <a:path w="582" h="616" extrusionOk="0">
                  <a:moveTo>
                    <a:pt x="490" y="1"/>
                  </a:moveTo>
                  <a:cubicBezTo>
                    <a:pt x="485" y="1"/>
                    <a:pt x="480" y="1"/>
                    <a:pt x="474" y="2"/>
                  </a:cubicBezTo>
                  <a:cubicBezTo>
                    <a:pt x="345" y="2"/>
                    <a:pt x="216" y="67"/>
                    <a:pt x="130" y="164"/>
                  </a:cubicBezTo>
                  <a:cubicBezTo>
                    <a:pt x="44" y="261"/>
                    <a:pt x="1" y="390"/>
                    <a:pt x="11" y="519"/>
                  </a:cubicBezTo>
                  <a:cubicBezTo>
                    <a:pt x="11" y="573"/>
                    <a:pt x="54" y="616"/>
                    <a:pt x="108" y="616"/>
                  </a:cubicBezTo>
                  <a:cubicBezTo>
                    <a:pt x="173" y="605"/>
                    <a:pt x="216" y="562"/>
                    <a:pt x="205" y="508"/>
                  </a:cubicBezTo>
                  <a:cubicBezTo>
                    <a:pt x="205" y="433"/>
                    <a:pt x="227" y="357"/>
                    <a:pt x="280" y="293"/>
                  </a:cubicBezTo>
                  <a:cubicBezTo>
                    <a:pt x="334" y="239"/>
                    <a:pt x="410" y="207"/>
                    <a:pt x="485" y="196"/>
                  </a:cubicBezTo>
                  <a:cubicBezTo>
                    <a:pt x="539" y="196"/>
                    <a:pt x="582" y="153"/>
                    <a:pt x="582" y="99"/>
                  </a:cubicBezTo>
                  <a:cubicBezTo>
                    <a:pt x="572" y="41"/>
                    <a:pt x="537" y="1"/>
                    <a:pt x="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2"/>
            <p:cNvSpPr/>
            <p:nvPr/>
          </p:nvSpPr>
          <p:spPr>
            <a:xfrm>
              <a:off x="3282225" y="4103100"/>
              <a:ext cx="251750" cy="113025"/>
            </a:xfrm>
            <a:custGeom>
              <a:avLst/>
              <a:gdLst/>
              <a:ahLst/>
              <a:cxnLst/>
              <a:rect l="l" t="t" r="r" b="b"/>
              <a:pathLst>
                <a:path w="10070" h="4521" extrusionOk="0">
                  <a:moveTo>
                    <a:pt x="9691" y="0"/>
                  </a:moveTo>
                  <a:cubicBezTo>
                    <a:pt x="9609" y="0"/>
                    <a:pt x="9527" y="38"/>
                    <a:pt x="9472" y="129"/>
                  </a:cubicBezTo>
                  <a:cubicBezTo>
                    <a:pt x="8514" y="1722"/>
                    <a:pt x="5845" y="3961"/>
                    <a:pt x="2950" y="3961"/>
                  </a:cubicBezTo>
                  <a:cubicBezTo>
                    <a:pt x="2056" y="3961"/>
                    <a:pt x="1443" y="3724"/>
                    <a:pt x="1131" y="3261"/>
                  </a:cubicBezTo>
                  <a:cubicBezTo>
                    <a:pt x="571" y="2432"/>
                    <a:pt x="1055" y="1012"/>
                    <a:pt x="1292" y="441"/>
                  </a:cubicBezTo>
                  <a:cubicBezTo>
                    <a:pt x="1375" y="227"/>
                    <a:pt x="1197" y="62"/>
                    <a:pt x="1024" y="62"/>
                  </a:cubicBezTo>
                  <a:cubicBezTo>
                    <a:pt x="927" y="62"/>
                    <a:pt x="833" y="113"/>
                    <a:pt x="786" y="237"/>
                  </a:cubicBezTo>
                  <a:cubicBezTo>
                    <a:pt x="453" y="1044"/>
                    <a:pt x="1" y="2562"/>
                    <a:pt x="679" y="3573"/>
                  </a:cubicBezTo>
                  <a:cubicBezTo>
                    <a:pt x="1098" y="4197"/>
                    <a:pt x="1863" y="4520"/>
                    <a:pt x="2950" y="4520"/>
                  </a:cubicBezTo>
                  <a:cubicBezTo>
                    <a:pt x="6232" y="4520"/>
                    <a:pt x="8977" y="2013"/>
                    <a:pt x="9934" y="420"/>
                  </a:cubicBezTo>
                  <a:cubicBezTo>
                    <a:pt x="10069" y="202"/>
                    <a:pt x="9880" y="0"/>
                    <a:pt x="9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2"/>
            <p:cNvSpPr/>
            <p:nvPr/>
          </p:nvSpPr>
          <p:spPr>
            <a:xfrm>
              <a:off x="3298925" y="4056800"/>
              <a:ext cx="234625" cy="13500"/>
            </a:xfrm>
            <a:custGeom>
              <a:avLst/>
              <a:gdLst/>
              <a:ahLst/>
              <a:cxnLst/>
              <a:rect l="l" t="t" r="r" b="b"/>
              <a:pathLst>
                <a:path w="9385" h="540" extrusionOk="0">
                  <a:moveTo>
                    <a:pt x="355" y="1"/>
                  </a:moveTo>
                  <a:cubicBezTo>
                    <a:pt x="0" y="1"/>
                    <a:pt x="0" y="539"/>
                    <a:pt x="355" y="539"/>
                  </a:cubicBezTo>
                  <a:lnTo>
                    <a:pt x="9030" y="539"/>
                  </a:lnTo>
                  <a:cubicBezTo>
                    <a:pt x="9385" y="539"/>
                    <a:pt x="9385" y="1"/>
                    <a:pt x="9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2"/>
            <p:cNvSpPr/>
            <p:nvPr/>
          </p:nvSpPr>
          <p:spPr>
            <a:xfrm>
              <a:off x="3125100" y="4315200"/>
              <a:ext cx="206925" cy="173650"/>
            </a:xfrm>
            <a:custGeom>
              <a:avLst/>
              <a:gdLst/>
              <a:ahLst/>
              <a:cxnLst/>
              <a:rect l="l" t="t" r="r" b="b"/>
              <a:pathLst>
                <a:path w="8277" h="6946" extrusionOk="0">
                  <a:moveTo>
                    <a:pt x="5150" y="868"/>
                  </a:moveTo>
                  <a:cubicBezTo>
                    <a:pt x="5283" y="868"/>
                    <a:pt x="5420" y="912"/>
                    <a:pt x="5543" y="1008"/>
                  </a:cubicBezTo>
                  <a:cubicBezTo>
                    <a:pt x="5995" y="1353"/>
                    <a:pt x="5791" y="2063"/>
                    <a:pt x="5231" y="2139"/>
                  </a:cubicBezTo>
                  <a:lnTo>
                    <a:pt x="5242" y="2139"/>
                  </a:lnTo>
                  <a:cubicBezTo>
                    <a:pt x="5215" y="2142"/>
                    <a:pt x="5188" y="2143"/>
                    <a:pt x="5161" y="2143"/>
                  </a:cubicBezTo>
                  <a:cubicBezTo>
                    <a:pt x="4839" y="2143"/>
                    <a:pt x="4560" y="1908"/>
                    <a:pt x="4521" y="1590"/>
                  </a:cubicBezTo>
                  <a:cubicBezTo>
                    <a:pt x="4474" y="1175"/>
                    <a:pt x="4797" y="868"/>
                    <a:pt x="5150" y="868"/>
                  </a:cubicBezTo>
                  <a:close/>
                  <a:moveTo>
                    <a:pt x="5247" y="1"/>
                  </a:moveTo>
                  <a:cubicBezTo>
                    <a:pt x="4258" y="1"/>
                    <a:pt x="3279" y="718"/>
                    <a:pt x="3240" y="1923"/>
                  </a:cubicBezTo>
                  <a:cubicBezTo>
                    <a:pt x="2939" y="1751"/>
                    <a:pt x="2602" y="1665"/>
                    <a:pt x="2266" y="1665"/>
                  </a:cubicBezTo>
                  <a:cubicBezTo>
                    <a:pt x="1930" y="1665"/>
                    <a:pt x="1593" y="1751"/>
                    <a:pt x="1292" y="1923"/>
                  </a:cubicBezTo>
                  <a:cubicBezTo>
                    <a:pt x="334" y="2461"/>
                    <a:pt x="1" y="3678"/>
                    <a:pt x="539" y="4635"/>
                  </a:cubicBezTo>
                  <a:cubicBezTo>
                    <a:pt x="1588" y="6487"/>
                    <a:pt x="3437" y="6946"/>
                    <a:pt x="4702" y="6946"/>
                  </a:cubicBezTo>
                  <a:cubicBezTo>
                    <a:pt x="5305" y="6946"/>
                    <a:pt x="5775" y="6842"/>
                    <a:pt x="5963" y="6734"/>
                  </a:cubicBezTo>
                  <a:cubicBezTo>
                    <a:pt x="6544" y="6411"/>
                    <a:pt x="8277" y="3344"/>
                    <a:pt x="6953" y="1008"/>
                  </a:cubicBezTo>
                  <a:cubicBezTo>
                    <a:pt x="6559" y="314"/>
                    <a:pt x="5900" y="1"/>
                    <a:pt x="5247" y="1"/>
                  </a:cubicBezTo>
                  <a:close/>
                </a:path>
              </a:pathLst>
            </a:custGeom>
            <a:solidFill>
              <a:srgbClr val="FBD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62"/>
            <p:cNvSpPr/>
            <p:nvPr/>
          </p:nvSpPr>
          <p:spPr>
            <a:xfrm>
              <a:off x="3122150" y="4308825"/>
              <a:ext cx="206925" cy="173850"/>
            </a:xfrm>
            <a:custGeom>
              <a:avLst/>
              <a:gdLst/>
              <a:ahLst/>
              <a:cxnLst/>
              <a:rect l="l" t="t" r="r" b="b"/>
              <a:pathLst>
                <a:path w="8277" h="6954" extrusionOk="0">
                  <a:moveTo>
                    <a:pt x="5159" y="876"/>
                  </a:moveTo>
                  <a:cubicBezTo>
                    <a:pt x="5292" y="876"/>
                    <a:pt x="5430" y="919"/>
                    <a:pt x="5554" y="1016"/>
                  </a:cubicBezTo>
                  <a:cubicBezTo>
                    <a:pt x="5995" y="1360"/>
                    <a:pt x="5801" y="2071"/>
                    <a:pt x="5231" y="2146"/>
                  </a:cubicBezTo>
                  <a:cubicBezTo>
                    <a:pt x="5204" y="2149"/>
                    <a:pt x="5178" y="2151"/>
                    <a:pt x="5153" y="2151"/>
                  </a:cubicBezTo>
                  <a:cubicBezTo>
                    <a:pt x="4840" y="2151"/>
                    <a:pt x="4571" y="1915"/>
                    <a:pt x="4531" y="1597"/>
                  </a:cubicBezTo>
                  <a:cubicBezTo>
                    <a:pt x="4476" y="1182"/>
                    <a:pt x="4803" y="876"/>
                    <a:pt x="5159" y="876"/>
                  </a:cubicBezTo>
                  <a:close/>
                  <a:moveTo>
                    <a:pt x="5243" y="0"/>
                  </a:moveTo>
                  <a:cubicBezTo>
                    <a:pt x="4255" y="0"/>
                    <a:pt x="3278" y="720"/>
                    <a:pt x="3240" y="1931"/>
                  </a:cubicBezTo>
                  <a:cubicBezTo>
                    <a:pt x="2938" y="1759"/>
                    <a:pt x="2605" y="1672"/>
                    <a:pt x="2270" y="1672"/>
                  </a:cubicBezTo>
                  <a:cubicBezTo>
                    <a:pt x="1935" y="1672"/>
                    <a:pt x="1598" y="1759"/>
                    <a:pt x="1292" y="1931"/>
                  </a:cubicBezTo>
                  <a:cubicBezTo>
                    <a:pt x="334" y="2469"/>
                    <a:pt x="0" y="3685"/>
                    <a:pt x="549" y="4643"/>
                  </a:cubicBezTo>
                  <a:cubicBezTo>
                    <a:pt x="1599" y="6494"/>
                    <a:pt x="3443" y="6953"/>
                    <a:pt x="4705" y="6953"/>
                  </a:cubicBezTo>
                  <a:cubicBezTo>
                    <a:pt x="5306" y="6953"/>
                    <a:pt x="5775" y="6849"/>
                    <a:pt x="5962" y="6741"/>
                  </a:cubicBezTo>
                  <a:cubicBezTo>
                    <a:pt x="6554" y="6419"/>
                    <a:pt x="8276" y="3351"/>
                    <a:pt x="6953" y="1016"/>
                  </a:cubicBezTo>
                  <a:cubicBezTo>
                    <a:pt x="6558" y="317"/>
                    <a:pt x="5898" y="0"/>
                    <a:pt x="5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62"/>
            <p:cNvSpPr/>
            <p:nvPr/>
          </p:nvSpPr>
          <p:spPr>
            <a:xfrm>
              <a:off x="3247675" y="4202975"/>
              <a:ext cx="125250" cy="218975"/>
            </a:xfrm>
            <a:custGeom>
              <a:avLst/>
              <a:gdLst/>
              <a:ahLst/>
              <a:cxnLst/>
              <a:rect l="l" t="t" r="r" b="b"/>
              <a:pathLst>
                <a:path w="5010" h="8759" extrusionOk="0">
                  <a:moveTo>
                    <a:pt x="3547" y="1"/>
                  </a:moveTo>
                  <a:cubicBezTo>
                    <a:pt x="3538" y="1"/>
                    <a:pt x="3530" y="3"/>
                    <a:pt x="3524" y="9"/>
                  </a:cubicBezTo>
                  <a:cubicBezTo>
                    <a:pt x="2351" y="235"/>
                    <a:pt x="2104" y="1106"/>
                    <a:pt x="1802" y="2118"/>
                  </a:cubicBezTo>
                  <a:cubicBezTo>
                    <a:pt x="1544" y="3001"/>
                    <a:pt x="1221" y="4109"/>
                    <a:pt x="188" y="5196"/>
                  </a:cubicBezTo>
                  <a:cubicBezTo>
                    <a:pt x="1" y="5392"/>
                    <a:pt x="183" y="5655"/>
                    <a:pt x="390" y="5655"/>
                  </a:cubicBezTo>
                  <a:cubicBezTo>
                    <a:pt x="457" y="5655"/>
                    <a:pt x="526" y="5628"/>
                    <a:pt x="586" y="5562"/>
                  </a:cubicBezTo>
                  <a:cubicBezTo>
                    <a:pt x="1706" y="4389"/>
                    <a:pt x="2061" y="3216"/>
                    <a:pt x="2330" y="2269"/>
                  </a:cubicBezTo>
                  <a:cubicBezTo>
                    <a:pt x="2631" y="1225"/>
                    <a:pt x="2814" y="708"/>
                    <a:pt x="3600" y="547"/>
                  </a:cubicBezTo>
                  <a:cubicBezTo>
                    <a:pt x="3608" y="545"/>
                    <a:pt x="3617" y="545"/>
                    <a:pt x="3625" y="545"/>
                  </a:cubicBezTo>
                  <a:cubicBezTo>
                    <a:pt x="3681" y="545"/>
                    <a:pt x="3735" y="574"/>
                    <a:pt x="3772" y="611"/>
                  </a:cubicBezTo>
                  <a:cubicBezTo>
                    <a:pt x="3998" y="859"/>
                    <a:pt x="3880" y="1741"/>
                    <a:pt x="3761" y="2667"/>
                  </a:cubicBezTo>
                  <a:cubicBezTo>
                    <a:pt x="3535" y="4410"/>
                    <a:pt x="3223" y="6789"/>
                    <a:pt x="4472" y="8629"/>
                  </a:cubicBezTo>
                  <a:cubicBezTo>
                    <a:pt x="4515" y="8705"/>
                    <a:pt x="4601" y="8758"/>
                    <a:pt x="4687" y="8758"/>
                  </a:cubicBezTo>
                  <a:cubicBezTo>
                    <a:pt x="4751" y="8758"/>
                    <a:pt x="4805" y="8737"/>
                    <a:pt x="4848" y="8715"/>
                  </a:cubicBezTo>
                  <a:cubicBezTo>
                    <a:pt x="4977" y="8629"/>
                    <a:pt x="5010" y="8457"/>
                    <a:pt x="4924" y="8328"/>
                  </a:cubicBezTo>
                  <a:cubicBezTo>
                    <a:pt x="3794" y="6671"/>
                    <a:pt x="4084" y="4400"/>
                    <a:pt x="4299" y="2742"/>
                  </a:cubicBezTo>
                  <a:cubicBezTo>
                    <a:pt x="4461" y="1548"/>
                    <a:pt x="4568" y="697"/>
                    <a:pt x="4192" y="256"/>
                  </a:cubicBezTo>
                  <a:cubicBezTo>
                    <a:pt x="4039" y="94"/>
                    <a:pt x="3829" y="8"/>
                    <a:pt x="3616" y="8"/>
                  </a:cubicBezTo>
                  <a:cubicBezTo>
                    <a:pt x="3603" y="8"/>
                    <a:pt x="3591" y="8"/>
                    <a:pt x="3578" y="9"/>
                  </a:cubicBezTo>
                  <a:cubicBezTo>
                    <a:pt x="3567" y="3"/>
                    <a:pt x="3557" y="1"/>
                    <a:pt x="3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9" name="Google Shape;2909;p62"/>
          <p:cNvGrpSpPr/>
          <p:nvPr/>
        </p:nvGrpSpPr>
        <p:grpSpPr>
          <a:xfrm>
            <a:off x="130929" y="3100550"/>
            <a:ext cx="1057395" cy="1470361"/>
            <a:chOff x="1681776" y="2994226"/>
            <a:chExt cx="648182" cy="1027635"/>
          </a:xfrm>
        </p:grpSpPr>
        <p:sp>
          <p:nvSpPr>
            <p:cNvPr id="2910" name="Google Shape;2910;p62"/>
            <p:cNvSpPr/>
            <p:nvPr/>
          </p:nvSpPr>
          <p:spPr>
            <a:xfrm>
              <a:off x="2179768" y="3341092"/>
              <a:ext cx="148456" cy="245060"/>
            </a:xfrm>
            <a:custGeom>
              <a:avLst/>
              <a:gdLst/>
              <a:ahLst/>
              <a:cxnLst/>
              <a:rect l="l" t="t" r="r" b="b"/>
              <a:pathLst>
                <a:path w="5394" h="8904" extrusionOk="0">
                  <a:moveTo>
                    <a:pt x="0" y="0"/>
                  </a:moveTo>
                  <a:lnTo>
                    <a:pt x="2297" y="8896"/>
                  </a:lnTo>
                  <a:cubicBezTo>
                    <a:pt x="2302" y="8901"/>
                    <a:pt x="2312" y="8904"/>
                    <a:pt x="2326" y="8904"/>
                  </a:cubicBezTo>
                  <a:cubicBezTo>
                    <a:pt x="2664" y="8904"/>
                    <a:pt x="5393" y="7320"/>
                    <a:pt x="5124" y="6631"/>
                  </a:cubicBezTo>
                  <a:cubicBezTo>
                    <a:pt x="4853" y="5914"/>
                    <a:pt x="2141" y="1403"/>
                    <a:pt x="0" y="0"/>
                  </a:cubicBezTo>
                  <a:close/>
                </a:path>
              </a:pathLst>
            </a:custGeom>
            <a:solidFill>
              <a:srgbClr val="53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2"/>
            <p:cNvSpPr/>
            <p:nvPr/>
          </p:nvSpPr>
          <p:spPr>
            <a:xfrm>
              <a:off x="2179768" y="3341092"/>
              <a:ext cx="133319" cy="245088"/>
            </a:xfrm>
            <a:custGeom>
              <a:avLst/>
              <a:gdLst/>
              <a:ahLst/>
              <a:cxnLst/>
              <a:rect l="l" t="t" r="r" b="b"/>
              <a:pathLst>
                <a:path w="4844" h="8905" extrusionOk="0">
                  <a:moveTo>
                    <a:pt x="0" y="0"/>
                  </a:moveTo>
                  <a:lnTo>
                    <a:pt x="2297" y="8896"/>
                  </a:lnTo>
                  <a:cubicBezTo>
                    <a:pt x="2302" y="8902"/>
                    <a:pt x="2312" y="8904"/>
                    <a:pt x="2325" y="8904"/>
                  </a:cubicBezTo>
                  <a:cubicBezTo>
                    <a:pt x="2575" y="8904"/>
                    <a:pt x="4172" y="8015"/>
                    <a:pt x="4843" y="7275"/>
                  </a:cubicBezTo>
                  <a:cubicBezTo>
                    <a:pt x="4261" y="6870"/>
                    <a:pt x="3627" y="6070"/>
                    <a:pt x="3139" y="5061"/>
                  </a:cubicBezTo>
                  <a:cubicBezTo>
                    <a:pt x="2681" y="4105"/>
                    <a:pt x="2453" y="3180"/>
                    <a:pt x="2453" y="2474"/>
                  </a:cubicBezTo>
                  <a:cubicBezTo>
                    <a:pt x="1663" y="1455"/>
                    <a:pt x="790" y="520"/>
                    <a:pt x="0" y="0"/>
                  </a:cubicBezTo>
                  <a:close/>
                </a:path>
              </a:pathLst>
            </a:custGeom>
            <a:solidFill>
              <a:srgbClr val="44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2"/>
            <p:cNvSpPr/>
            <p:nvPr/>
          </p:nvSpPr>
          <p:spPr>
            <a:xfrm>
              <a:off x="1911479" y="3059647"/>
              <a:ext cx="363545" cy="388150"/>
            </a:xfrm>
            <a:custGeom>
              <a:avLst/>
              <a:gdLst/>
              <a:ahLst/>
              <a:cxnLst/>
              <a:rect l="l" t="t" r="r" b="b"/>
              <a:pathLst>
                <a:path w="13209" h="14103" extrusionOk="0">
                  <a:moveTo>
                    <a:pt x="13209" y="0"/>
                  </a:moveTo>
                  <a:cubicBezTo>
                    <a:pt x="13209" y="0"/>
                    <a:pt x="6516" y="2869"/>
                    <a:pt x="4812" y="4656"/>
                  </a:cubicBezTo>
                  <a:lnTo>
                    <a:pt x="0" y="14103"/>
                  </a:lnTo>
                  <a:cubicBezTo>
                    <a:pt x="1611" y="13365"/>
                    <a:pt x="6610" y="8803"/>
                    <a:pt x="7961" y="7420"/>
                  </a:cubicBezTo>
                  <a:cubicBezTo>
                    <a:pt x="9312" y="6038"/>
                    <a:pt x="13209" y="0"/>
                    <a:pt x="13209" y="0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2"/>
            <p:cNvSpPr/>
            <p:nvPr/>
          </p:nvSpPr>
          <p:spPr>
            <a:xfrm>
              <a:off x="1912332" y="3596500"/>
              <a:ext cx="417626" cy="378242"/>
            </a:xfrm>
            <a:custGeom>
              <a:avLst/>
              <a:gdLst/>
              <a:ahLst/>
              <a:cxnLst/>
              <a:rect l="l" t="t" r="r" b="b"/>
              <a:pathLst>
                <a:path w="15174" h="13743" extrusionOk="0">
                  <a:moveTo>
                    <a:pt x="11442" y="1"/>
                  </a:moveTo>
                  <a:lnTo>
                    <a:pt x="6132" y="3191"/>
                  </a:lnTo>
                  <a:lnTo>
                    <a:pt x="0" y="13469"/>
                  </a:lnTo>
                  <a:cubicBezTo>
                    <a:pt x="1009" y="13664"/>
                    <a:pt x="2180" y="13743"/>
                    <a:pt x="3415" y="13743"/>
                  </a:cubicBezTo>
                  <a:cubicBezTo>
                    <a:pt x="8705" y="13743"/>
                    <a:pt x="15173" y="12295"/>
                    <a:pt x="15173" y="12295"/>
                  </a:cubicBezTo>
                  <a:lnTo>
                    <a:pt x="13282" y="8398"/>
                  </a:lnTo>
                  <a:lnTo>
                    <a:pt x="11442" y="1"/>
                  </a:ln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2"/>
            <p:cNvSpPr/>
            <p:nvPr/>
          </p:nvSpPr>
          <p:spPr>
            <a:xfrm>
              <a:off x="2014138" y="3572198"/>
              <a:ext cx="85567" cy="449663"/>
            </a:xfrm>
            <a:custGeom>
              <a:avLst/>
              <a:gdLst/>
              <a:ahLst/>
              <a:cxnLst/>
              <a:rect l="l" t="t" r="r" b="b"/>
              <a:pathLst>
                <a:path w="3109" h="16338" extrusionOk="0">
                  <a:moveTo>
                    <a:pt x="3108" y="0"/>
                  </a:moveTo>
                  <a:lnTo>
                    <a:pt x="1030" y="811"/>
                  </a:lnTo>
                  <a:cubicBezTo>
                    <a:pt x="1321" y="3014"/>
                    <a:pt x="1622" y="15381"/>
                    <a:pt x="1622" y="15381"/>
                  </a:cubicBezTo>
                  <a:lnTo>
                    <a:pt x="1" y="16337"/>
                  </a:lnTo>
                  <a:lnTo>
                    <a:pt x="2152" y="16337"/>
                  </a:lnTo>
                  <a:cubicBezTo>
                    <a:pt x="2152" y="16337"/>
                    <a:pt x="2266" y="8959"/>
                    <a:pt x="3108" y="0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2"/>
            <p:cNvSpPr/>
            <p:nvPr/>
          </p:nvSpPr>
          <p:spPr>
            <a:xfrm>
              <a:off x="2137136" y="3579051"/>
              <a:ext cx="101861" cy="442810"/>
            </a:xfrm>
            <a:custGeom>
              <a:avLst/>
              <a:gdLst/>
              <a:ahLst/>
              <a:cxnLst/>
              <a:rect l="l" t="t" r="r" b="b"/>
              <a:pathLst>
                <a:path w="3701" h="16089" extrusionOk="0">
                  <a:moveTo>
                    <a:pt x="1" y="1"/>
                  </a:moveTo>
                  <a:lnTo>
                    <a:pt x="1" y="1"/>
                  </a:lnTo>
                  <a:cubicBezTo>
                    <a:pt x="1144" y="8824"/>
                    <a:pt x="1476" y="16088"/>
                    <a:pt x="1476" y="16088"/>
                  </a:cubicBezTo>
                  <a:lnTo>
                    <a:pt x="3700" y="16088"/>
                  </a:lnTo>
                  <a:lnTo>
                    <a:pt x="1996" y="15153"/>
                  </a:lnTo>
                  <a:cubicBezTo>
                    <a:pt x="1996" y="15153"/>
                    <a:pt x="1954" y="2973"/>
                    <a:pt x="2183" y="8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2"/>
            <p:cNvSpPr/>
            <p:nvPr/>
          </p:nvSpPr>
          <p:spPr>
            <a:xfrm>
              <a:off x="1912332" y="3337872"/>
              <a:ext cx="417626" cy="630485"/>
            </a:xfrm>
            <a:custGeom>
              <a:avLst/>
              <a:gdLst/>
              <a:ahLst/>
              <a:cxnLst/>
              <a:rect l="l" t="t" r="r" b="b"/>
              <a:pathLst>
                <a:path w="15174" h="22908" extrusionOk="0">
                  <a:moveTo>
                    <a:pt x="7598" y="0"/>
                  </a:moveTo>
                  <a:cubicBezTo>
                    <a:pt x="5595" y="0"/>
                    <a:pt x="3625" y="1349"/>
                    <a:pt x="3347" y="1832"/>
                  </a:cubicBezTo>
                  <a:cubicBezTo>
                    <a:pt x="811" y="6238"/>
                    <a:pt x="0" y="22866"/>
                    <a:pt x="0" y="22866"/>
                  </a:cubicBezTo>
                  <a:cubicBezTo>
                    <a:pt x="372" y="22894"/>
                    <a:pt x="757" y="22907"/>
                    <a:pt x="1150" y="22907"/>
                  </a:cubicBezTo>
                  <a:cubicBezTo>
                    <a:pt x="5712" y="22907"/>
                    <a:pt x="11463" y="21172"/>
                    <a:pt x="11463" y="21172"/>
                  </a:cubicBezTo>
                  <a:lnTo>
                    <a:pt x="11494" y="16808"/>
                  </a:lnTo>
                  <a:lnTo>
                    <a:pt x="12367" y="21162"/>
                  </a:lnTo>
                  <a:lnTo>
                    <a:pt x="15173" y="21702"/>
                  </a:lnTo>
                  <a:cubicBezTo>
                    <a:pt x="15173" y="21702"/>
                    <a:pt x="14394" y="12630"/>
                    <a:pt x="13438" y="8681"/>
                  </a:cubicBezTo>
                  <a:cubicBezTo>
                    <a:pt x="12492" y="4732"/>
                    <a:pt x="11598" y="1458"/>
                    <a:pt x="9187" y="336"/>
                  </a:cubicBezTo>
                  <a:cubicBezTo>
                    <a:pt x="8676" y="98"/>
                    <a:pt x="8136" y="0"/>
                    <a:pt x="7598" y="0"/>
                  </a:cubicBezTo>
                  <a:close/>
                </a:path>
              </a:pathLst>
            </a:custGeom>
            <a:solidFill>
              <a:srgbClr val="5F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2"/>
            <p:cNvSpPr/>
            <p:nvPr/>
          </p:nvSpPr>
          <p:spPr>
            <a:xfrm>
              <a:off x="1912332" y="3337101"/>
              <a:ext cx="308940" cy="630953"/>
            </a:xfrm>
            <a:custGeom>
              <a:avLst/>
              <a:gdLst/>
              <a:ahLst/>
              <a:cxnLst/>
              <a:rect l="l" t="t" r="r" b="b"/>
              <a:pathLst>
                <a:path w="11225" h="22925" extrusionOk="0">
                  <a:moveTo>
                    <a:pt x="7588" y="1"/>
                  </a:moveTo>
                  <a:cubicBezTo>
                    <a:pt x="5587" y="1"/>
                    <a:pt x="3624" y="1375"/>
                    <a:pt x="3336" y="1860"/>
                  </a:cubicBezTo>
                  <a:cubicBezTo>
                    <a:pt x="811" y="6266"/>
                    <a:pt x="0" y="22894"/>
                    <a:pt x="0" y="22894"/>
                  </a:cubicBezTo>
                  <a:cubicBezTo>
                    <a:pt x="265" y="22914"/>
                    <a:pt x="610" y="22925"/>
                    <a:pt x="1014" y="22925"/>
                  </a:cubicBezTo>
                  <a:cubicBezTo>
                    <a:pt x="2944" y="22925"/>
                    <a:pt x="6211" y="22679"/>
                    <a:pt x="8377" y="22001"/>
                  </a:cubicBezTo>
                  <a:cubicBezTo>
                    <a:pt x="8262" y="11068"/>
                    <a:pt x="6755" y="3793"/>
                    <a:pt x="9769" y="2504"/>
                  </a:cubicBezTo>
                  <a:cubicBezTo>
                    <a:pt x="10266" y="2294"/>
                    <a:pt x="10589" y="2257"/>
                    <a:pt x="10887" y="2257"/>
                  </a:cubicBezTo>
                  <a:cubicBezTo>
                    <a:pt x="11000" y="2257"/>
                    <a:pt x="11110" y="2263"/>
                    <a:pt x="11224" y="2265"/>
                  </a:cubicBezTo>
                  <a:cubicBezTo>
                    <a:pt x="10632" y="1174"/>
                    <a:pt x="10050" y="748"/>
                    <a:pt x="9156" y="332"/>
                  </a:cubicBezTo>
                  <a:cubicBezTo>
                    <a:pt x="8651" y="97"/>
                    <a:pt x="8118" y="1"/>
                    <a:pt x="7588" y="1"/>
                  </a:cubicBezTo>
                  <a:close/>
                </a:path>
              </a:pathLst>
            </a:custGeom>
            <a:solidFill>
              <a:srgbClr val="53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2"/>
            <p:cNvSpPr/>
            <p:nvPr/>
          </p:nvSpPr>
          <p:spPr>
            <a:xfrm>
              <a:off x="2009569" y="3615381"/>
              <a:ext cx="243437" cy="185364"/>
            </a:xfrm>
            <a:custGeom>
              <a:avLst/>
              <a:gdLst/>
              <a:ahLst/>
              <a:cxnLst/>
              <a:rect l="l" t="t" r="r" b="b"/>
              <a:pathLst>
                <a:path w="8845" h="6735" extrusionOk="0">
                  <a:moveTo>
                    <a:pt x="687" y="1"/>
                  </a:moveTo>
                  <a:lnTo>
                    <a:pt x="1" y="6735"/>
                  </a:lnTo>
                  <a:lnTo>
                    <a:pt x="8221" y="3150"/>
                  </a:lnTo>
                  <a:lnTo>
                    <a:pt x="8845" y="1123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44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2"/>
            <p:cNvSpPr/>
            <p:nvPr/>
          </p:nvSpPr>
          <p:spPr>
            <a:xfrm>
              <a:off x="2047330" y="3401448"/>
              <a:ext cx="84687" cy="136457"/>
            </a:xfrm>
            <a:custGeom>
              <a:avLst/>
              <a:gdLst/>
              <a:ahLst/>
              <a:cxnLst/>
              <a:rect l="l" t="t" r="r" b="b"/>
              <a:pathLst>
                <a:path w="3077" h="4958" extrusionOk="0">
                  <a:moveTo>
                    <a:pt x="1081" y="0"/>
                  </a:moveTo>
                  <a:lnTo>
                    <a:pt x="0" y="1185"/>
                  </a:lnTo>
                  <a:lnTo>
                    <a:pt x="1102" y="4500"/>
                  </a:lnTo>
                  <a:lnTo>
                    <a:pt x="3077" y="4957"/>
                  </a:lnTo>
                  <a:cubicBezTo>
                    <a:pt x="1040" y="2100"/>
                    <a:pt x="1081" y="0"/>
                    <a:pt x="1081" y="0"/>
                  </a:cubicBezTo>
                  <a:close/>
                </a:path>
              </a:pathLst>
            </a:custGeom>
            <a:solidFill>
              <a:srgbClr val="44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2"/>
            <p:cNvSpPr/>
            <p:nvPr/>
          </p:nvSpPr>
          <p:spPr>
            <a:xfrm>
              <a:off x="2327647" y="3925147"/>
              <a:ext cx="2312" cy="9743"/>
            </a:xfrm>
            <a:custGeom>
              <a:avLst/>
              <a:gdLst/>
              <a:ahLst/>
              <a:cxnLst/>
              <a:rect l="l" t="t" r="r" b="b"/>
              <a:pathLst>
                <a:path w="84" h="354" extrusionOk="0">
                  <a:moveTo>
                    <a:pt x="52" y="1"/>
                  </a:moveTo>
                  <a:cubicBezTo>
                    <a:pt x="31" y="115"/>
                    <a:pt x="21" y="240"/>
                    <a:pt x="0" y="344"/>
                  </a:cubicBezTo>
                  <a:lnTo>
                    <a:pt x="83" y="354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44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2"/>
            <p:cNvSpPr/>
            <p:nvPr/>
          </p:nvSpPr>
          <p:spPr>
            <a:xfrm>
              <a:off x="1912332" y="3326642"/>
              <a:ext cx="314362" cy="641467"/>
            </a:xfrm>
            <a:custGeom>
              <a:avLst/>
              <a:gdLst/>
              <a:ahLst/>
              <a:cxnLst/>
              <a:rect l="l" t="t" r="r" b="b"/>
              <a:pathLst>
                <a:path w="11422" h="23307" extrusionOk="0">
                  <a:moveTo>
                    <a:pt x="7926" y="1"/>
                  </a:moveTo>
                  <a:cubicBezTo>
                    <a:pt x="5816" y="1"/>
                    <a:pt x="3634" y="1738"/>
                    <a:pt x="3336" y="2240"/>
                  </a:cubicBezTo>
                  <a:cubicBezTo>
                    <a:pt x="811" y="6636"/>
                    <a:pt x="0" y="23264"/>
                    <a:pt x="0" y="23264"/>
                  </a:cubicBezTo>
                  <a:cubicBezTo>
                    <a:pt x="446" y="23293"/>
                    <a:pt x="892" y="23307"/>
                    <a:pt x="1339" y="23307"/>
                  </a:cubicBezTo>
                  <a:cubicBezTo>
                    <a:pt x="2352" y="23307"/>
                    <a:pt x="3366" y="23235"/>
                    <a:pt x="4375" y="23098"/>
                  </a:cubicBezTo>
                  <a:cubicBezTo>
                    <a:pt x="4957" y="8964"/>
                    <a:pt x="4885" y="1700"/>
                    <a:pt x="9322" y="1398"/>
                  </a:cubicBezTo>
                  <a:cubicBezTo>
                    <a:pt x="9331" y="1398"/>
                    <a:pt x="9339" y="1398"/>
                    <a:pt x="9348" y="1398"/>
                  </a:cubicBezTo>
                  <a:cubicBezTo>
                    <a:pt x="9798" y="1398"/>
                    <a:pt x="11034" y="1906"/>
                    <a:pt x="11422" y="2354"/>
                  </a:cubicBezTo>
                  <a:cubicBezTo>
                    <a:pt x="10507" y="889"/>
                    <a:pt x="9780" y="515"/>
                    <a:pt x="9291" y="286"/>
                  </a:cubicBezTo>
                  <a:cubicBezTo>
                    <a:pt x="8853" y="85"/>
                    <a:pt x="8391" y="1"/>
                    <a:pt x="7926" y="1"/>
                  </a:cubicBezTo>
                  <a:close/>
                </a:path>
              </a:pathLst>
            </a:custGeom>
            <a:solidFill>
              <a:srgbClr val="44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2"/>
            <p:cNvSpPr/>
            <p:nvPr/>
          </p:nvSpPr>
          <p:spPr>
            <a:xfrm>
              <a:off x="2150870" y="3388293"/>
              <a:ext cx="83834" cy="453653"/>
            </a:xfrm>
            <a:custGeom>
              <a:avLst/>
              <a:gdLst/>
              <a:ahLst/>
              <a:cxnLst/>
              <a:rect l="l" t="t" r="r" b="b"/>
              <a:pathLst>
                <a:path w="3046" h="16483" extrusionOk="0">
                  <a:moveTo>
                    <a:pt x="1" y="0"/>
                  </a:moveTo>
                  <a:cubicBezTo>
                    <a:pt x="1913" y="3637"/>
                    <a:pt x="2599" y="11910"/>
                    <a:pt x="2838" y="15246"/>
                  </a:cubicBezTo>
                  <a:cubicBezTo>
                    <a:pt x="2931" y="15651"/>
                    <a:pt x="3004" y="16067"/>
                    <a:pt x="3045" y="16482"/>
                  </a:cubicBezTo>
                  <a:cubicBezTo>
                    <a:pt x="3045" y="16482"/>
                    <a:pt x="2432" y="5082"/>
                    <a:pt x="427" y="0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2"/>
            <p:cNvSpPr/>
            <p:nvPr/>
          </p:nvSpPr>
          <p:spPr>
            <a:xfrm>
              <a:off x="2053055" y="3337294"/>
              <a:ext cx="125860" cy="101365"/>
            </a:xfrm>
            <a:custGeom>
              <a:avLst/>
              <a:gdLst/>
              <a:ahLst/>
              <a:cxnLst/>
              <a:rect l="l" t="t" r="r" b="b"/>
              <a:pathLst>
                <a:path w="4573" h="3683" extrusionOk="0">
                  <a:moveTo>
                    <a:pt x="3119" y="1"/>
                  </a:moveTo>
                  <a:cubicBezTo>
                    <a:pt x="2005" y="1"/>
                    <a:pt x="872" y="477"/>
                    <a:pt x="0" y="1011"/>
                  </a:cubicBezTo>
                  <a:cubicBezTo>
                    <a:pt x="3222" y="2924"/>
                    <a:pt x="4573" y="3682"/>
                    <a:pt x="4573" y="3682"/>
                  </a:cubicBezTo>
                  <a:cubicBezTo>
                    <a:pt x="4563" y="2591"/>
                    <a:pt x="4334" y="1375"/>
                    <a:pt x="3991" y="107"/>
                  </a:cubicBezTo>
                  <a:cubicBezTo>
                    <a:pt x="3705" y="34"/>
                    <a:pt x="3413" y="1"/>
                    <a:pt x="3119" y="1"/>
                  </a:cubicBezTo>
                  <a:close/>
                </a:path>
              </a:pathLst>
            </a:custGeom>
            <a:solidFill>
              <a:srgbClr val="44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2"/>
            <p:cNvSpPr/>
            <p:nvPr/>
          </p:nvSpPr>
          <p:spPr>
            <a:xfrm>
              <a:off x="2048486" y="3326697"/>
              <a:ext cx="125860" cy="99934"/>
            </a:xfrm>
            <a:custGeom>
              <a:avLst/>
              <a:gdLst/>
              <a:ahLst/>
              <a:cxnLst/>
              <a:rect l="l" t="t" r="r" b="b"/>
              <a:pathLst>
                <a:path w="4573" h="3631" extrusionOk="0">
                  <a:moveTo>
                    <a:pt x="2971" y="1"/>
                  </a:moveTo>
                  <a:cubicBezTo>
                    <a:pt x="1917" y="1"/>
                    <a:pt x="840" y="439"/>
                    <a:pt x="0" y="939"/>
                  </a:cubicBezTo>
                  <a:cubicBezTo>
                    <a:pt x="3211" y="2862"/>
                    <a:pt x="4573" y="3631"/>
                    <a:pt x="4573" y="3631"/>
                  </a:cubicBezTo>
                  <a:cubicBezTo>
                    <a:pt x="4510" y="2529"/>
                    <a:pt x="4240" y="1344"/>
                    <a:pt x="3866" y="118"/>
                  </a:cubicBezTo>
                  <a:cubicBezTo>
                    <a:pt x="3574" y="37"/>
                    <a:pt x="3273" y="1"/>
                    <a:pt x="2971" y="1"/>
                  </a:cubicBezTo>
                  <a:close/>
                </a:path>
              </a:pathLst>
            </a:custGeom>
            <a:solidFill>
              <a:srgbClr val="D8C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2"/>
            <p:cNvSpPr/>
            <p:nvPr/>
          </p:nvSpPr>
          <p:spPr>
            <a:xfrm>
              <a:off x="2048486" y="3326697"/>
              <a:ext cx="115842" cy="63604"/>
            </a:xfrm>
            <a:custGeom>
              <a:avLst/>
              <a:gdLst/>
              <a:ahLst/>
              <a:cxnLst/>
              <a:rect l="l" t="t" r="r" b="b"/>
              <a:pathLst>
                <a:path w="4209" h="2311" extrusionOk="0">
                  <a:moveTo>
                    <a:pt x="2966" y="1"/>
                  </a:moveTo>
                  <a:cubicBezTo>
                    <a:pt x="1911" y="1"/>
                    <a:pt x="840" y="439"/>
                    <a:pt x="0" y="939"/>
                  </a:cubicBezTo>
                  <a:cubicBezTo>
                    <a:pt x="915" y="1490"/>
                    <a:pt x="1684" y="1947"/>
                    <a:pt x="2318" y="2311"/>
                  </a:cubicBezTo>
                  <a:cubicBezTo>
                    <a:pt x="2712" y="1854"/>
                    <a:pt x="3398" y="1500"/>
                    <a:pt x="4209" y="1376"/>
                  </a:cubicBezTo>
                  <a:cubicBezTo>
                    <a:pt x="4115" y="960"/>
                    <a:pt x="4001" y="544"/>
                    <a:pt x="3866" y="118"/>
                  </a:cubicBezTo>
                  <a:cubicBezTo>
                    <a:pt x="3571" y="37"/>
                    <a:pt x="3270" y="1"/>
                    <a:pt x="2966" y="1"/>
                  </a:cubicBezTo>
                  <a:close/>
                </a:path>
              </a:pathLst>
            </a:custGeom>
            <a:solidFill>
              <a:srgbClr val="C1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62"/>
            <p:cNvSpPr/>
            <p:nvPr/>
          </p:nvSpPr>
          <p:spPr>
            <a:xfrm>
              <a:off x="1965533" y="3266726"/>
              <a:ext cx="70678" cy="90136"/>
            </a:xfrm>
            <a:custGeom>
              <a:avLst/>
              <a:gdLst/>
              <a:ahLst/>
              <a:cxnLst/>
              <a:rect l="l" t="t" r="r" b="b"/>
              <a:pathLst>
                <a:path w="2568" h="3275" extrusionOk="0">
                  <a:moveTo>
                    <a:pt x="967" y="0"/>
                  </a:moveTo>
                  <a:cubicBezTo>
                    <a:pt x="967" y="0"/>
                    <a:pt x="0" y="2006"/>
                    <a:pt x="156" y="2443"/>
                  </a:cubicBezTo>
                  <a:cubicBezTo>
                    <a:pt x="256" y="2704"/>
                    <a:pt x="595" y="2757"/>
                    <a:pt x="850" y="2757"/>
                  </a:cubicBezTo>
                  <a:cubicBezTo>
                    <a:pt x="1021" y="2757"/>
                    <a:pt x="1154" y="2734"/>
                    <a:pt x="1154" y="2734"/>
                  </a:cubicBezTo>
                  <a:cubicBezTo>
                    <a:pt x="1154" y="2734"/>
                    <a:pt x="1251" y="3275"/>
                    <a:pt x="2157" y="3275"/>
                  </a:cubicBezTo>
                  <a:cubicBezTo>
                    <a:pt x="2278" y="3275"/>
                    <a:pt x="2415" y="3265"/>
                    <a:pt x="2567" y="3243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752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62"/>
            <p:cNvSpPr/>
            <p:nvPr/>
          </p:nvSpPr>
          <p:spPr>
            <a:xfrm>
              <a:off x="2181750" y="3189498"/>
              <a:ext cx="74393" cy="92696"/>
            </a:xfrm>
            <a:custGeom>
              <a:avLst/>
              <a:gdLst/>
              <a:ahLst/>
              <a:cxnLst/>
              <a:rect l="l" t="t" r="r" b="b"/>
              <a:pathLst>
                <a:path w="2703" h="3368" extrusionOk="0">
                  <a:moveTo>
                    <a:pt x="1" y="0"/>
                  </a:moveTo>
                  <a:lnTo>
                    <a:pt x="1414" y="3368"/>
                  </a:lnTo>
                  <a:cubicBezTo>
                    <a:pt x="2454" y="2474"/>
                    <a:pt x="2007" y="1923"/>
                    <a:pt x="2007" y="1923"/>
                  </a:cubicBezTo>
                  <a:cubicBezTo>
                    <a:pt x="2007" y="1923"/>
                    <a:pt x="2703" y="1372"/>
                    <a:pt x="2474" y="956"/>
                  </a:cubicBezTo>
                  <a:cubicBezTo>
                    <a:pt x="2246" y="55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62"/>
            <p:cNvSpPr/>
            <p:nvPr/>
          </p:nvSpPr>
          <p:spPr>
            <a:xfrm>
              <a:off x="2108815" y="3143838"/>
              <a:ext cx="141631" cy="80146"/>
            </a:xfrm>
            <a:custGeom>
              <a:avLst/>
              <a:gdLst/>
              <a:ahLst/>
              <a:cxnLst/>
              <a:rect l="l" t="t" r="r" b="b"/>
              <a:pathLst>
                <a:path w="5146" h="2912" extrusionOk="0">
                  <a:moveTo>
                    <a:pt x="2532" y="1"/>
                  </a:moveTo>
                  <a:cubicBezTo>
                    <a:pt x="1991" y="1"/>
                    <a:pt x="1139" y="308"/>
                    <a:pt x="1" y="1067"/>
                  </a:cubicBezTo>
                  <a:cubicBezTo>
                    <a:pt x="1" y="1067"/>
                    <a:pt x="2343" y="2911"/>
                    <a:pt x="3624" y="2911"/>
                  </a:cubicBezTo>
                  <a:cubicBezTo>
                    <a:pt x="3811" y="2911"/>
                    <a:pt x="3975" y="2872"/>
                    <a:pt x="4106" y="2782"/>
                  </a:cubicBezTo>
                  <a:cubicBezTo>
                    <a:pt x="5145" y="2065"/>
                    <a:pt x="4386" y="1535"/>
                    <a:pt x="4386" y="1535"/>
                  </a:cubicBezTo>
                  <a:cubicBezTo>
                    <a:pt x="4386" y="1535"/>
                    <a:pt x="4376" y="1046"/>
                    <a:pt x="4012" y="797"/>
                  </a:cubicBezTo>
                  <a:cubicBezTo>
                    <a:pt x="3876" y="703"/>
                    <a:pt x="3726" y="674"/>
                    <a:pt x="3593" y="674"/>
                  </a:cubicBezTo>
                  <a:cubicBezTo>
                    <a:pt x="3370" y="674"/>
                    <a:pt x="3191" y="755"/>
                    <a:pt x="3191" y="755"/>
                  </a:cubicBezTo>
                  <a:cubicBezTo>
                    <a:pt x="3191" y="755"/>
                    <a:pt x="3337" y="215"/>
                    <a:pt x="2859" y="49"/>
                  </a:cubicBezTo>
                  <a:cubicBezTo>
                    <a:pt x="2767" y="17"/>
                    <a:pt x="2658" y="1"/>
                    <a:pt x="2532" y="1"/>
                  </a:cubicBezTo>
                  <a:close/>
                </a:path>
              </a:pathLst>
            </a:custGeom>
            <a:solidFill>
              <a:srgbClr val="752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2"/>
            <p:cNvSpPr/>
            <p:nvPr/>
          </p:nvSpPr>
          <p:spPr>
            <a:xfrm>
              <a:off x="2164879" y="3163764"/>
              <a:ext cx="91265" cy="63522"/>
            </a:xfrm>
            <a:custGeom>
              <a:avLst/>
              <a:gdLst/>
              <a:ahLst/>
              <a:cxnLst/>
              <a:rect l="l" t="t" r="r" b="b"/>
              <a:pathLst>
                <a:path w="3316" h="2308" extrusionOk="0">
                  <a:moveTo>
                    <a:pt x="1840" y="0"/>
                  </a:moveTo>
                  <a:cubicBezTo>
                    <a:pt x="1217" y="104"/>
                    <a:pt x="707" y="301"/>
                    <a:pt x="541" y="655"/>
                  </a:cubicBezTo>
                  <a:cubicBezTo>
                    <a:pt x="1" y="1788"/>
                    <a:pt x="1175" y="1871"/>
                    <a:pt x="1175" y="1871"/>
                  </a:cubicBezTo>
                  <a:cubicBezTo>
                    <a:pt x="1321" y="2099"/>
                    <a:pt x="1560" y="2255"/>
                    <a:pt x="1819" y="2307"/>
                  </a:cubicBezTo>
                  <a:cubicBezTo>
                    <a:pt x="1986" y="2307"/>
                    <a:pt x="2142" y="2266"/>
                    <a:pt x="2277" y="2172"/>
                  </a:cubicBezTo>
                  <a:cubicBezTo>
                    <a:pt x="3316" y="1465"/>
                    <a:pt x="2360" y="800"/>
                    <a:pt x="2360" y="800"/>
                  </a:cubicBezTo>
                  <a:cubicBezTo>
                    <a:pt x="2360" y="800"/>
                    <a:pt x="2339" y="322"/>
                    <a:pt x="1975" y="73"/>
                  </a:cubicBezTo>
                  <a:cubicBezTo>
                    <a:pt x="1934" y="42"/>
                    <a:pt x="1892" y="21"/>
                    <a:pt x="1840" y="0"/>
                  </a:cubicBezTo>
                  <a:close/>
                </a:path>
              </a:pathLst>
            </a:custGeom>
            <a:solidFill>
              <a:srgbClr val="93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2"/>
            <p:cNvSpPr/>
            <p:nvPr/>
          </p:nvSpPr>
          <p:spPr>
            <a:xfrm>
              <a:off x="1980588" y="3170094"/>
              <a:ext cx="249244" cy="197997"/>
            </a:xfrm>
            <a:custGeom>
              <a:avLst/>
              <a:gdLst/>
              <a:ahLst/>
              <a:cxnLst/>
              <a:rect l="l" t="t" r="r" b="b"/>
              <a:pathLst>
                <a:path w="9056" h="7194" extrusionOk="0">
                  <a:moveTo>
                    <a:pt x="5864" y="1"/>
                  </a:moveTo>
                  <a:cubicBezTo>
                    <a:pt x="3719" y="1"/>
                    <a:pt x="1" y="1211"/>
                    <a:pt x="409" y="4249"/>
                  </a:cubicBezTo>
                  <a:cubicBezTo>
                    <a:pt x="715" y="6519"/>
                    <a:pt x="2105" y="7194"/>
                    <a:pt x="3780" y="7194"/>
                  </a:cubicBezTo>
                  <a:cubicBezTo>
                    <a:pt x="4614" y="7194"/>
                    <a:pt x="5518" y="7027"/>
                    <a:pt x="6395" y="6806"/>
                  </a:cubicBezTo>
                  <a:cubicBezTo>
                    <a:pt x="7164" y="6629"/>
                    <a:pt x="8838" y="5964"/>
                    <a:pt x="8921" y="4603"/>
                  </a:cubicBezTo>
                  <a:cubicBezTo>
                    <a:pt x="9056" y="2690"/>
                    <a:pt x="7653" y="238"/>
                    <a:pt x="6551" y="51"/>
                  </a:cubicBezTo>
                  <a:cubicBezTo>
                    <a:pt x="6351" y="18"/>
                    <a:pt x="6118" y="1"/>
                    <a:pt x="5864" y="1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2"/>
            <p:cNvSpPr/>
            <p:nvPr/>
          </p:nvSpPr>
          <p:spPr>
            <a:xfrm>
              <a:off x="2055064" y="3176617"/>
              <a:ext cx="174217" cy="178511"/>
            </a:xfrm>
            <a:custGeom>
              <a:avLst/>
              <a:gdLst/>
              <a:ahLst/>
              <a:cxnLst/>
              <a:rect l="l" t="t" r="r" b="b"/>
              <a:pathLst>
                <a:path w="6330" h="6486" extrusionOk="0">
                  <a:moveTo>
                    <a:pt x="4282" y="1"/>
                  </a:moveTo>
                  <a:lnTo>
                    <a:pt x="4095" y="53"/>
                  </a:lnTo>
                  <a:cubicBezTo>
                    <a:pt x="1611" y="770"/>
                    <a:pt x="0" y="2734"/>
                    <a:pt x="499" y="4438"/>
                  </a:cubicBezTo>
                  <a:cubicBezTo>
                    <a:pt x="863" y="5706"/>
                    <a:pt x="2286" y="6465"/>
                    <a:pt x="4001" y="6486"/>
                  </a:cubicBezTo>
                  <a:cubicBezTo>
                    <a:pt x="4833" y="6215"/>
                    <a:pt x="6132" y="5561"/>
                    <a:pt x="6215" y="4366"/>
                  </a:cubicBezTo>
                  <a:cubicBezTo>
                    <a:pt x="6329" y="2703"/>
                    <a:pt x="5279" y="624"/>
                    <a:pt x="4282" y="1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62"/>
            <p:cNvSpPr/>
            <p:nvPr/>
          </p:nvSpPr>
          <p:spPr>
            <a:xfrm>
              <a:off x="1956093" y="3154874"/>
              <a:ext cx="131585" cy="177245"/>
            </a:xfrm>
            <a:custGeom>
              <a:avLst/>
              <a:gdLst/>
              <a:ahLst/>
              <a:cxnLst/>
              <a:rect l="l" t="t" r="r" b="b"/>
              <a:pathLst>
                <a:path w="4781" h="6440" extrusionOk="0">
                  <a:moveTo>
                    <a:pt x="3565" y="1"/>
                  </a:moveTo>
                  <a:cubicBezTo>
                    <a:pt x="3565" y="1"/>
                    <a:pt x="2463" y="1477"/>
                    <a:pt x="1954" y="2776"/>
                  </a:cubicBezTo>
                  <a:cubicBezTo>
                    <a:pt x="1341" y="2402"/>
                    <a:pt x="686" y="2100"/>
                    <a:pt x="0" y="1903"/>
                  </a:cubicBezTo>
                  <a:lnTo>
                    <a:pt x="0" y="1903"/>
                  </a:lnTo>
                  <a:cubicBezTo>
                    <a:pt x="0" y="1903"/>
                    <a:pt x="187" y="5987"/>
                    <a:pt x="1414" y="6361"/>
                  </a:cubicBezTo>
                  <a:cubicBezTo>
                    <a:pt x="1590" y="6416"/>
                    <a:pt x="1739" y="6440"/>
                    <a:pt x="1865" y="6440"/>
                  </a:cubicBezTo>
                  <a:cubicBezTo>
                    <a:pt x="2620" y="6440"/>
                    <a:pt x="2536" y="5592"/>
                    <a:pt x="2536" y="5592"/>
                  </a:cubicBezTo>
                  <a:cubicBezTo>
                    <a:pt x="2536" y="5592"/>
                    <a:pt x="2900" y="5291"/>
                    <a:pt x="2858" y="4865"/>
                  </a:cubicBezTo>
                  <a:cubicBezTo>
                    <a:pt x="2848" y="4833"/>
                    <a:pt x="2848" y="4802"/>
                    <a:pt x="2837" y="4781"/>
                  </a:cubicBezTo>
                  <a:cubicBezTo>
                    <a:pt x="2983" y="4698"/>
                    <a:pt x="3097" y="4584"/>
                    <a:pt x="3191" y="4459"/>
                  </a:cubicBezTo>
                  <a:cubicBezTo>
                    <a:pt x="3191" y="4459"/>
                    <a:pt x="3669" y="4459"/>
                    <a:pt x="3908" y="4096"/>
                  </a:cubicBezTo>
                  <a:cubicBezTo>
                    <a:pt x="4147" y="3721"/>
                    <a:pt x="3929" y="3264"/>
                    <a:pt x="3929" y="3264"/>
                  </a:cubicBezTo>
                  <a:lnTo>
                    <a:pt x="3929" y="3264"/>
                  </a:lnTo>
                  <a:cubicBezTo>
                    <a:pt x="3929" y="3264"/>
                    <a:pt x="4017" y="3291"/>
                    <a:pt x="4133" y="3291"/>
                  </a:cubicBezTo>
                  <a:cubicBezTo>
                    <a:pt x="4303" y="3291"/>
                    <a:pt x="4532" y="3233"/>
                    <a:pt x="4625" y="2942"/>
                  </a:cubicBezTo>
                  <a:cubicBezTo>
                    <a:pt x="4781" y="2443"/>
                    <a:pt x="4511" y="1456"/>
                    <a:pt x="3565" y="1"/>
                  </a:cubicBezTo>
                  <a:close/>
                </a:path>
              </a:pathLst>
            </a:custGeom>
            <a:solidFill>
              <a:srgbClr val="752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62"/>
            <p:cNvSpPr/>
            <p:nvPr/>
          </p:nvSpPr>
          <p:spPr>
            <a:xfrm>
              <a:off x="2067339" y="3151324"/>
              <a:ext cx="82292" cy="67375"/>
            </a:xfrm>
            <a:custGeom>
              <a:avLst/>
              <a:gdLst/>
              <a:ahLst/>
              <a:cxnLst/>
              <a:rect l="l" t="t" r="r" b="b"/>
              <a:pathLst>
                <a:path w="2990" h="2448" extrusionOk="0">
                  <a:moveTo>
                    <a:pt x="2241" y="1"/>
                  </a:moveTo>
                  <a:cubicBezTo>
                    <a:pt x="1992" y="1"/>
                    <a:pt x="1710" y="65"/>
                    <a:pt x="1456" y="192"/>
                  </a:cubicBezTo>
                  <a:cubicBezTo>
                    <a:pt x="1331" y="255"/>
                    <a:pt x="1196" y="317"/>
                    <a:pt x="1071" y="369"/>
                  </a:cubicBezTo>
                  <a:cubicBezTo>
                    <a:pt x="760" y="494"/>
                    <a:pt x="500" y="733"/>
                    <a:pt x="365" y="1034"/>
                  </a:cubicBezTo>
                  <a:cubicBezTo>
                    <a:pt x="188" y="1491"/>
                    <a:pt x="1" y="2146"/>
                    <a:pt x="240" y="2323"/>
                  </a:cubicBezTo>
                  <a:cubicBezTo>
                    <a:pt x="359" y="2413"/>
                    <a:pt x="462" y="2448"/>
                    <a:pt x="549" y="2448"/>
                  </a:cubicBezTo>
                  <a:cubicBezTo>
                    <a:pt x="844" y="2448"/>
                    <a:pt x="967" y="2053"/>
                    <a:pt x="967" y="2053"/>
                  </a:cubicBezTo>
                  <a:cubicBezTo>
                    <a:pt x="1123" y="1980"/>
                    <a:pt x="1238" y="1855"/>
                    <a:pt x="1300" y="1699"/>
                  </a:cubicBezTo>
                  <a:cubicBezTo>
                    <a:pt x="1310" y="1689"/>
                    <a:pt x="1310" y="1668"/>
                    <a:pt x="1310" y="1658"/>
                  </a:cubicBezTo>
                  <a:cubicBezTo>
                    <a:pt x="1404" y="1626"/>
                    <a:pt x="1497" y="1574"/>
                    <a:pt x="1581" y="1512"/>
                  </a:cubicBezTo>
                  <a:cubicBezTo>
                    <a:pt x="1594" y="1513"/>
                    <a:pt x="1608" y="1513"/>
                    <a:pt x="1621" y="1513"/>
                  </a:cubicBezTo>
                  <a:cubicBezTo>
                    <a:pt x="1795" y="1513"/>
                    <a:pt x="1966" y="1453"/>
                    <a:pt x="2111" y="1356"/>
                  </a:cubicBezTo>
                  <a:cubicBezTo>
                    <a:pt x="2246" y="1263"/>
                    <a:pt x="2308" y="1096"/>
                    <a:pt x="2277" y="930"/>
                  </a:cubicBezTo>
                  <a:lnTo>
                    <a:pt x="2277" y="930"/>
                  </a:lnTo>
                  <a:cubicBezTo>
                    <a:pt x="2277" y="930"/>
                    <a:pt x="2331" y="943"/>
                    <a:pt x="2408" y="943"/>
                  </a:cubicBezTo>
                  <a:cubicBezTo>
                    <a:pt x="2529" y="943"/>
                    <a:pt x="2707" y="912"/>
                    <a:pt x="2828" y="753"/>
                  </a:cubicBezTo>
                  <a:cubicBezTo>
                    <a:pt x="2869" y="701"/>
                    <a:pt x="2900" y="639"/>
                    <a:pt x="2911" y="566"/>
                  </a:cubicBezTo>
                  <a:cubicBezTo>
                    <a:pt x="2989" y="187"/>
                    <a:pt x="2664" y="1"/>
                    <a:pt x="2241" y="1"/>
                  </a:cubicBezTo>
                  <a:close/>
                </a:path>
              </a:pathLst>
            </a:custGeom>
            <a:solidFill>
              <a:srgbClr val="752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62"/>
            <p:cNvSpPr/>
            <p:nvPr/>
          </p:nvSpPr>
          <p:spPr>
            <a:xfrm>
              <a:off x="2227823" y="3481814"/>
              <a:ext cx="95558" cy="131310"/>
            </a:xfrm>
            <a:custGeom>
              <a:avLst/>
              <a:gdLst/>
              <a:ahLst/>
              <a:cxnLst/>
              <a:rect l="l" t="t" r="r" b="b"/>
              <a:pathLst>
                <a:path w="3472" h="4771" extrusionOk="0">
                  <a:moveTo>
                    <a:pt x="198" y="0"/>
                  </a:moveTo>
                  <a:lnTo>
                    <a:pt x="198" y="0"/>
                  </a:lnTo>
                  <a:cubicBezTo>
                    <a:pt x="0" y="354"/>
                    <a:pt x="873" y="4771"/>
                    <a:pt x="873" y="4771"/>
                  </a:cubicBezTo>
                  <a:cubicBezTo>
                    <a:pt x="873" y="4771"/>
                    <a:pt x="2816" y="3690"/>
                    <a:pt x="3076" y="3451"/>
                  </a:cubicBezTo>
                  <a:cubicBezTo>
                    <a:pt x="3336" y="3222"/>
                    <a:pt x="3471" y="2089"/>
                    <a:pt x="3471" y="1809"/>
                  </a:cubicBezTo>
                  <a:cubicBezTo>
                    <a:pt x="3471" y="1518"/>
                    <a:pt x="2952" y="666"/>
                    <a:pt x="2775" y="54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52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62"/>
            <p:cNvSpPr/>
            <p:nvPr/>
          </p:nvSpPr>
          <p:spPr>
            <a:xfrm>
              <a:off x="2243263" y="3486383"/>
              <a:ext cx="80393" cy="68118"/>
            </a:xfrm>
            <a:custGeom>
              <a:avLst/>
              <a:gdLst/>
              <a:ahLst/>
              <a:cxnLst/>
              <a:rect l="l" t="t" r="r" b="b"/>
              <a:pathLst>
                <a:path w="2921" h="2475" extrusionOk="0">
                  <a:moveTo>
                    <a:pt x="416" y="1"/>
                  </a:moveTo>
                  <a:cubicBezTo>
                    <a:pt x="322" y="63"/>
                    <a:pt x="260" y="157"/>
                    <a:pt x="219" y="260"/>
                  </a:cubicBezTo>
                  <a:cubicBezTo>
                    <a:pt x="0" y="894"/>
                    <a:pt x="1040" y="1840"/>
                    <a:pt x="2546" y="2381"/>
                  </a:cubicBezTo>
                  <a:cubicBezTo>
                    <a:pt x="2640" y="2412"/>
                    <a:pt x="2733" y="2443"/>
                    <a:pt x="2827" y="2474"/>
                  </a:cubicBezTo>
                  <a:cubicBezTo>
                    <a:pt x="2879" y="2193"/>
                    <a:pt x="2910" y="1923"/>
                    <a:pt x="2921" y="1643"/>
                  </a:cubicBezTo>
                  <a:cubicBezTo>
                    <a:pt x="2921" y="1352"/>
                    <a:pt x="2391" y="500"/>
                    <a:pt x="2214" y="375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5F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2"/>
            <p:cNvSpPr/>
            <p:nvPr/>
          </p:nvSpPr>
          <p:spPr>
            <a:xfrm>
              <a:off x="2172420" y="3462191"/>
              <a:ext cx="47696" cy="18247"/>
            </a:xfrm>
            <a:custGeom>
              <a:avLst/>
              <a:gdLst/>
              <a:ahLst/>
              <a:cxnLst/>
              <a:rect l="l" t="t" r="r" b="b"/>
              <a:pathLst>
                <a:path w="1733" h="663" extrusionOk="0">
                  <a:moveTo>
                    <a:pt x="879" y="0"/>
                  </a:moveTo>
                  <a:cubicBezTo>
                    <a:pt x="548" y="0"/>
                    <a:pt x="159" y="131"/>
                    <a:pt x="39" y="474"/>
                  </a:cubicBezTo>
                  <a:cubicBezTo>
                    <a:pt x="1" y="588"/>
                    <a:pt x="543" y="663"/>
                    <a:pt x="993" y="663"/>
                  </a:cubicBezTo>
                  <a:cubicBezTo>
                    <a:pt x="1285" y="663"/>
                    <a:pt x="1538" y="631"/>
                    <a:pt x="1566" y="558"/>
                  </a:cubicBezTo>
                  <a:cubicBezTo>
                    <a:pt x="1732" y="173"/>
                    <a:pt x="1327" y="69"/>
                    <a:pt x="1078" y="17"/>
                  </a:cubicBezTo>
                  <a:cubicBezTo>
                    <a:pt x="1016" y="6"/>
                    <a:pt x="949" y="0"/>
                    <a:pt x="879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2"/>
            <p:cNvSpPr/>
            <p:nvPr/>
          </p:nvSpPr>
          <p:spPr>
            <a:xfrm>
              <a:off x="2101962" y="3474383"/>
              <a:ext cx="143612" cy="154566"/>
            </a:xfrm>
            <a:custGeom>
              <a:avLst/>
              <a:gdLst/>
              <a:ahLst/>
              <a:cxnLst/>
              <a:rect l="l" t="t" r="r" b="b"/>
              <a:pathLst>
                <a:path w="5218" h="5616" extrusionOk="0">
                  <a:moveTo>
                    <a:pt x="2073" y="1"/>
                  </a:moveTo>
                  <a:cubicBezTo>
                    <a:pt x="996" y="1"/>
                    <a:pt x="24" y="20"/>
                    <a:pt x="0" y="63"/>
                  </a:cubicBezTo>
                  <a:cubicBezTo>
                    <a:pt x="0" y="63"/>
                    <a:pt x="0" y="5363"/>
                    <a:pt x="219" y="5404"/>
                  </a:cubicBezTo>
                  <a:cubicBezTo>
                    <a:pt x="394" y="5446"/>
                    <a:pt x="3236" y="5615"/>
                    <a:pt x="4425" y="5615"/>
                  </a:cubicBezTo>
                  <a:cubicBezTo>
                    <a:pt x="4715" y="5615"/>
                    <a:pt x="4906" y="5605"/>
                    <a:pt x="4937" y="5581"/>
                  </a:cubicBezTo>
                  <a:cubicBezTo>
                    <a:pt x="5103" y="5446"/>
                    <a:pt x="5217" y="156"/>
                    <a:pt x="4937" y="73"/>
                  </a:cubicBezTo>
                  <a:cubicBezTo>
                    <a:pt x="4784" y="28"/>
                    <a:pt x="3354" y="1"/>
                    <a:pt x="2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62"/>
            <p:cNvSpPr/>
            <p:nvPr/>
          </p:nvSpPr>
          <p:spPr>
            <a:xfrm>
              <a:off x="2117402" y="3485530"/>
              <a:ext cx="133594" cy="15440"/>
            </a:xfrm>
            <a:custGeom>
              <a:avLst/>
              <a:gdLst/>
              <a:ahLst/>
              <a:cxnLst/>
              <a:rect l="l" t="t" r="r" b="b"/>
              <a:pathLst>
                <a:path w="4854" h="561" extrusionOk="0">
                  <a:moveTo>
                    <a:pt x="1" y="1"/>
                  </a:moveTo>
                  <a:cubicBezTo>
                    <a:pt x="208" y="260"/>
                    <a:pt x="499" y="437"/>
                    <a:pt x="811" y="510"/>
                  </a:cubicBezTo>
                  <a:cubicBezTo>
                    <a:pt x="988" y="548"/>
                    <a:pt x="1496" y="561"/>
                    <a:pt x="2095" y="561"/>
                  </a:cubicBezTo>
                  <a:cubicBezTo>
                    <a:pt x="3293" y="561"/>
                    <a:pt x="4854" y="510"/>
                    <a:pt x="4854" y="510"/>
                  </a:cubicBezTo>
                  <a:lnTo>
                    <a:pt x="4303" y="1"/>
                  </a:lnTo>
                  <a:close/>
                </a:path>
              </a:pathLst>
            </a:custGeom>
            <a:solidFill>
              <a:srgbClr val="D8CE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62"/>
            <p:cNvSpPr/>
            <p:nvPr/>
          </p:nvSpPr>
          <p:spPr>
            <a:xfrm>
              <a:off x="2100256" y="3475952"/>
              <a:ext cx="36054" cy="167777"/>
            </a:xfrm>
            <a:custGeom>
              <a:avLst/>
              <a:gdLst/>
              <a:ahLst/>
              <a:cxnLst/>
              <a:rect l="l" t="t" r="r" b="b"/>
              <a:pathLst>
                <a:path w="1310" h="6096" extrusionOk="0">
                  <a:moveTo>
                    <a:pt x="91" y="0"/>
                  </a:moveTo>
                  <a:cubicBezTo>
                    <a:pt x="82" y="0"/>
                    <a:pt x="73" y="2"/>
                    <a:pt x="62" y="6"/>
                  </a:cubicBezTo>
                  <a:cubicBezTo>
                    <a:pt x="0" y="26"/>
                    <a:pt x="42" y="5087"/>
                    <a:pt x="146" y="5399"/>
                  </a:cubicBezTo>
                  <a:cubicBezTo>
                    <a:pt x="239" y="5721"/>
                    <a:pt x="977" y="6095"/>
                    <a:pt x="1143" y="6095"/>
                  </a:cubicBezTo>
                  <a:cubicBezTo>
                    <a:pt x="1310" y="6095"/>
                    <a:pt x="1206" y="879"/>
                    <a:pt x="1122" y="827"/>
                  </a:cubicBezTo>
                  <a:cubicBezTo>
                    <a:pt x="1029" y="775"/>
                    <a:pt x="582" y="629"/>
                    <a:pt x="405" y="452"/>
                  </a:cubicBezTo>
                  <a:cubicBezTo>
                    <a:pt x="149" y="196"/>
                    <a:pt x="179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2"/>
            <p:cNvSpPr/>
            <p:nvPr/>
          </p:nvSpPr>
          <p:spPr>
            <a:xfrm>
              <a:off x="2231538" y="3525988"/>
              <a:ext cx="43486" cy="34376"/>
            </a:xfrm>
            <a:custGeom>
              <a:avLst/>
              <a:gdLst/>
              <a:ahLst/>
              <a:cxnLst/>
              <a:rect l="l" t="t" r="r" b="b"/>
              <a:pathLst>
                <a:path w="1580" h="1249" extrusionOk="0">
                  <a:moveTo>
                    <a:pt x="1044" y="0"/>
                  </a:moveTo>
                  <a:cubicBezTo>
                    <a:pt x="881" y="0"/>
                    <a:pt x="675" y="28"/>
                    <a:pt x="446" y="28"/>
                  </a:cubicBezTo>
                  <a:cubicBezTo>
                    <a:pt x="426" y="28"/>
                    <a:pt x="405" y="27"/>
                    <a:pt x="385" y="27"/>
                  </a:cubicBezTo>
                  <a:cubicBezTo>
                    <a:pt x="385" y="27"/>
                    <a:pt x="0" y="858"/>
                    <a:pt x="73" y="1004"/>
                  </a:cubicBezTo>
                  <a:cubicBezTo>
                    <a:pt x="129" y="1117"/>
                    <a:pt x="767" y="1248"/>
                    <a:pt x="1143" y="1248"/>
                  </a:cubicBezTo>
                  <a:cubicBezTo>
                    <a:pt x="1251" y="1248"/>
                    <a:pt x="1338" y="1237"/>
                    <a:pt x="1382" y="1212"/>
                  </a:cubicBezTo>
                  <a:cubicBezTo>
                    <a:pt x="1580" y="1108"/>
                    <a:pt x="1517" y="266"/>
                    <a:pt x="1362" y="100"/>
                  </a:cubicBezTo>
                  <a:cubicBezTo>
                    <a:pt x="1297" y="21"/>
                    <a:pt x="1187" y="0"/>
                    <a:pt x="1044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2"/>
            <p:cNvSpPr/>
            <p:nvPr/>
          </p:nvSpPr>
          <p:spPr>
            <a:xfrm>
              <a:off x="2012707" y="3421100"/>
              <a:ext cx="235703" cy="246959"/>
            </a:xfrm>
            <a:custGeom>
              <a:avLst/>
              <a:gdLst/>
              <a:ahLst/>
              <a:cxnLst/>
              <a:rect l="l" t="t" r="r" b="b"/>
              <a:pathLst>
                <a:path w="8564" h="8973" extrusionOk="0">
                  <a:moveTo>
                    <a:pt x="1424" y="1"/>
                  </a:moveTo>
                  <a:cubicBezTo>
                    <a:pt x="1212" y="1"/>
                    <a:pt x="42" y="2285"/>
                    <a:pt x="32" y="2570"/>
                  </a:cubicBezTo>
                  <a:cubicBezTo>
                    <a:pt x="1" y="5896"/>
                    <a:pt x="604" y="7184"/>
                    <a:pt x="999" y="7579"/>
                  </a:cubicBezTo>
                  <a:cubicBezTo>
                    <a:pt x="1394" y="7985"/>
                    <a:pt x="7868" y="8930"/>
                    <a:pt x="8117" y="8972"/>
                  </a:cubicBezTo>
                  <a:cubicBezTo>
                    <a:pt x="8119" y="8972"/>
                    <a:pt x="8120" y="8972"/>
                    <a:pt x="8121" y="8972"/>
                  </a:cubicBezTo>
                  <a:cubicBezTo>
                    <a:pt x="8369" y="8972"/>
                    <a:pt x="8563" y="3775"/>
                    <a:pt x="8346" y="3651"/>
                  </a:cubicBezTo>
                  <a:cubicBezTo>
                    <a:pt x="8065" y="3474"/>
                    <a:pt x="3514" y="3277"/>
                    <a:pt x="3327" y="3163"/>
                  </a:cubicBezTo>
                  <a:cubicBezTo>
                    <a:pt x="3139" y="3059"/>
                    <a:pt x="1622" y="97"/>
                    <a:pt x="1435" y="3"/>
                  </a:cubicBezTo>
                  <a:cubicBezTo>
                    <a:pt x="1432" y="1"/>
                    <a:pt x="1428" y="1"/>
                    <a:pt x="1424" y="1"/>
                  </a:cubicBezTo>
                  <a:close/>
                </a:path>
              </a:pathLst>
            </a:custGeom>
            <a:solidFill>
              <a:srgbClr val="5F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2"/>
            <p:cNvSpPr/>
            <p:nvPr/>
          </p:nvSpPr>
          <p:spPr>
            <a:xfrm>
              <a:off x="2012707" y="3421100"/>
              <a:ext cx="230281" cy="247235"/>
            </a:xfrm>
            <a:custGeom>
              <a:avLst/>
              <a:gdLst/>
              <a:ahLst/>
              <a:cxnLst/>
              <a:rect l="l" t="t" r="r" b="b"/>
              <a:pathLst>
                <a:path w="8367" h="8983" extrusionOk="0">
                  <a:moveTo>
                    <a:pt x="1424" y="1"/>
                  </a:moveTo>
                  <a:cubicBezTo>
                    <a:pt x="1212" y="1"/>
                    <a:pt x="42" y="2285"/>
                    <a:pt x="32" y="2570"/>
                  </a:cubicBezTo>
                  <a:cubicBezTo>
                    <a:pt x="1" y="5896"/>
                    <a:pt x="604" y="7184"/>
                    <a:pt x="999" y="7590"/>
                  </a:cubicBezTo>
                  <a:cubicBezTo>
                    <a:pt x="1394" y="7995"/>
                    <a:pt x="7868" y="8930"/>
                    <a:pt x="8117" y="8982"/>
                  </a:cubicBezTo>
                  <a:cubicBezTo>
                    <a:pt x="8118" y="8982"/>
                    <a:pt x="8119" y="8982"/>
                    <a:pt x="8119" y="8982"/>
                  </a:cubicBezTo>
                  <a:cubicBezTo>
                    <a:pt x="8223" y="8982"/>
                    <a:pt x="8315" y="8145"/>
                    <a:pt x="8367" y="7132"/>
                  </a:cubicBezTo>
                  <a:cubicBezTo>
                    <a:pt x="6361" y="6821"/>
                    <a:pt x="2537" y="6395"/>
                    <a:pt x="2267" y="6114"/>
                  </a:cubicBezTo>
                  <a:cubicBezTo>
                    <a:pt x="1934" y="5781"/>
                    <a:pt x="1352" y="2497"/>
                    <a:pt x="2163" y="1198"/>
                  </a:cubicBezTo>
                  <a:cubicBezTo>
                    <a:pt x="1788" y="533"/>
                    <a:pt x="1497" y="34"/>
                    <a:pt x="1435" y="3"/>
                  </a:cubicBezTo>
                  <a:cubicBezTo>
                    <a:pt x="1432" y="1"/>
                    <a:pt x="1428" y="1"/>
                    <a:pt x="1424" y="1"/>
                  </a:cubicBezTo>
                  <a:close/>
                </a:path>
              </a:pathLst>
            </a:custGeom>
            <a:solidFill>
              <a:srgbClr val="53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2"/>
            <p:cNvSpPr/>
            <p:nvPr/>
          </p:nvSpPr>
          <p:spPr>
            <a:xfrm>
              <a:off x="1981551" y="3293340"/>
              <a:ext cx="55788" cy="48907"/>
            </a:xfrm>
            <a:custGeom>
              <a:avLst/>
              <a:gdLst/>
              <a:ahLst/>
              <a:cxnLst/>
              <a:rect l="l" t="t" r="r" b="b"/>
              <a:pathLst>
                <a:path w="2027" h="1777" extrusionOk="0">
                  <a:moveTo>
                    <a:pt x="765" y="1"/>
                  </a:moveTo>
                  <a:cubicBezTo>
                    <a:pt x="581" y="1"/>
                    <a:pt x="413" y="61"/>
                    <a:pt x="291" y="187"/>
                  </a:cubicBezTo>
                  <a:cubicBezTo>
                    <a:pt x="0" y="488"/>
                    <a:pt x="83" y="1049"/>
                    <a:pt x="478" y="1434"/>
                  </a:cubicBezTo>
                  <a:cubicBezTo>
                    <a:pt x="714" y="1658"/>
                    <a:pt x="1004" y="1776"/>
                    <a:pt x="1261" y="1776"/>
                  </a:cubicBezTo>
                  <a:cubicBezTo>
                    <a:pt x="1446" y="1776"/>
                    <a:pt x="1614" y="1716"/>
                    <a:pt x="1736" y="1590"/>
                  </a:cubicBezTo>
                  <a:cubicBezTo>
                    <a:pt x="2027" y="1288"/>
                    <a:pt x="1944" y="727"/>
                    <a:pt x="1538" y="343"/>
                  </a:cubicBezTo>
                  <a:cubicBezTo>
                    <a:pt x="1308" y="119"/>
                    <a:pt x="1022" y="1"/>
                    <a:pt x="765" y="1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2"/>
            <p:cNvSpPr/>
            <p:nvPr/>
          </p:nvSpPr>
          <p:spPr>
            <a:xfrm>
              <a:off x="1994432" y="3303689"/>
              <a:ext cx="32889" cy="28789"/>
            </a:xfrm>
            <a:custGeom>
              <a:avLst/>
              <a:gdLst/>
              <a:ahLst/>
              <a:cxnLst/>
              <a:rect l="l" t="t" r="r" b="b"/>
              <a:pathLst>
                <a:path w="1195" h="1046" extrusionOk="0">
                  <a:moveTo>
                    <a:pt x="602" y="1"/>
                  </a:moveTo>
                  <a:cubicBezTo>
                    <a:pt x="282" y="1"/>
                    <a:pt x="0" y="304"/>
                    <a:pt x="104" y="663"/>
                  </a:cubicBezTo>
                  <a:cubicBezTo>
                    <a:pt x="171" y="914"/>
                    <a:pt x="385" y="1046"/>
                    <a:pt x="601" y="1046"/>
                  </a:cubicBezTo>
                  <a:cubicBezTo>
                    <a:pt x="787" y="1046"/>
                    <a:pt x="974" y="948"/>
                    <a:pt x="1070" y="746"/>
                  </a:cubicBezTo>
                  <a:cubicBezTo>
                    <a:pt x="1195" y="518"/>
                    <a:pt x="1122" y="227"/>
                    <a:pt x="894" y="91"/>
                  </a:cubicBezTo>
                  <a:cubicBezTo>
                    <a:pt x="799" y="29"/>
                    <a:pt x="699" y="1"/>
                    <a:pt x="602" y="1"/>
                  </a:cubicBezTo>
                  <a:close/>
                </a:path>
              </a:pathLst>
            </a:custGeom>
            <a:solidFill>
              <a:srgbClr val="CC4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2"/>
            <p:cNvSpPr/>
            <p:nvPr/>
          </p:nvSpPr>
          <p:spPr>
            <a:xfrm>
              <a:off x="2012404" y="3314670"/>
              <a:ext cx="20945" cy="18110"/>
            </a:xfrm>
            <a:custGeom>
              <a:avLst/>
              <a:gdLst/>
              <a:ahLst/>
              <a:cxnLst/>
              <a:rect l="l" t="t" r="r" b="b"/>
              <a:pathLst>
                <a:path w="761" h="658" extrusionOk="0">
                  <a:moveTo>
                    <a:pt x="377" y="0"/>
                  </a:moveTo>
                  <a:cubicBezTo>
                    <a:pt x="175" y="0"/>
                    <a:pt x="0" y="189"/>
                    <a:pt x="64" y="420"/>
                  </a:cubicBezTo>
                  <a:cubicBezTo>
                    <a:pt x="103" y="576"/>
                    <a:pt x="238" y="658"/>
                    <a:pt x="375" y="658"/>
                  </a:cubicBezTo>
                  <a:cubicBezTo>
                    <a:pt x="494" y="658"/>
                    <a:pt x="615" y="597"/>
                    <a:pt x="677" y="472"/>
                  </a:cubicBezTo>
                  <a:cubicBezTo>
                    <a:pt x="760" y="326"/>
                    <a:pt x="708" y="139"/>
                    <a:pt x="563" y="56"/>
                  </a:cubicBezTo>
                  <a:cubicBezTo>
                    <a:pt x="502" y="18"/>
                    <a:pt x="439" y="0"/>
                    <a:pt x="377" y="0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2"/>
            <p:cNvSpPr/>
            <p:nvPr/>
          </p:nvSpPr>
          <p:spPr>
            <a:xfrm>
              <a:off x="1681776" y="2994281"/>
              <a:ext cx="595091" cy="454479"/>
            </a:xfrm>
            <a:custGeom>
              <a:avLst/>
              <a:gdLst/>
              <a:ahLst/>
              <a:cxnLst/>
              <a:rect l="l" t="t" r="r" b="b"/>
              <a:pathLst>
                <a:path w="21622" h="16513" extrusionOk="0">
                  <a:moveTo>
                    <a:pt x="3177" y="0"/>
                  </a:moveTo>
                  <a:cubicBezTo>
                    <a:pt x="3071" y="0"/>
                    <a:pt x="2945" y="22"/>
                    <a:pt x="2786" y="79"/>
                  </a:cubicBezTo>
                  <a:cubicBezTo>
                    <a:pt x="2027" y="349"/>
                    <a:pt x="32" y="130"/>
                    <a:pt x="11" y="338"/>
                  </a:cubicBezTo>
                  <a:cubicBezTo>
                    <a:pt x="1" y="536"/>
                    <a:pt x="1414" y="463"/>
                    <a:pt x="1768" y="650"/>
                  </a:cubicBezTo>
                  <a:cubicBezTo>
                    <a:pt x="2111" y="827"/>
                    <a:pt x="2994" y="1087"/>
                    <a:pt x="3545" y="1617"/>
                  </a:cubicBezTo>
                  <a:cubicBezTo>
                    <a:pt x="4106" y="2136"/>
                    <a:pt x="4189" y="2645"/>
                    <a:pt x="4636" y="3061"/>
                  </a:cubicBezTo>
                  <a:cubicBezTo>
                    <a:pt x="5093" y="3487"/>
                    <a:pt x="7130" y="5389"/>
                    <a:pt x="7213" y="5451"/>
                  </a:cubicBezTo>
                  <a:cubicBezTo>
                    <a:pt x="7286" y="5503"/>
                    <a:pt x="7421" y="6647"/>
                    <a:pt x="7535" y="6834"/>
                  </a:cubicBezTo>
                  <a:cubicBezTo>
                    <a:pt x="7660" y="7021"/>
                    <a:pt x="9552" y="9151"/>
                    <a:pt x="9666" y="9411"/>
                  </a:cubicBezTo>
                  <a:cubicBezTo>
                    <a:pt x="9770" y="9660"/>
                    <a:pt x="9635" y="9972"/>
                    <a:pt x="9718" y="10055"/>
                  </a:cubicBezTo>
                  <a:cubicBezTo>
                    <a:pt x="9801" y="10138"/>
                    <a:pt x="9094" y="14067"/>
                    <a:pt x="8845" y="14815"/>
                  </a:cubicBezTo>
                  <a:cubicBezTo>
                    <a:pt x="8628" y="15493"/>
                    <a:pt x="8070" y="16512"/>
                    <a:pt x="8261" y="16512"/>
                  </a:cubicBezTo>
                  <a:cubicBezTo>
                    <a:pt x="8281" y="16512"/>
                    <a:pt x="8309" y="16501"/>
                    <a:pt x="8346" y="16478"/>
                  </a:cubicBezTo>
                  <a:cubicBezTo>
                    <a:pt x="9562" y="15698"/>
                    <a:pt x="12139" y="9754"/>
                    <a:pt x="14145" y="7956"/>
                  </a:cubicBezTo>
                  <a:cubicBezTo>
                    <a:pt x="16161" y="6158"/>
                    <a:pt x="21420" y="2656"/>
                    <a:pt x="21555" y="2375"/>
                  </a:cubicBezTo>
                  <a:cubicBezTo>
                    <a:pt x="21621" y="2220"/>
                    <a:pt x="21463" y="2041"/>
                    <a:pt x="21107" y="2041"/>
                  </a:cubicBezTo>
                  <a:cubicBezTo>
                    <a:pt x="20797" y="2041"/>
                    <a:pt x="20337" y="2177"/>
                    <a:pt x="19747" y="2583"/>
                  </a:cubicBezTo>
                  <a:cubicBezTo>
                    <a:pt x="18479" y="3456"/>
                    <a:pt x="16442" y="4558"/>
                    <a:pt x="16036" y="4558"/>
                  </a:cubicBezTo>
                  <a:cubicBezTo>
                    <a:pt x="15901" y="4561"/>
                    <a:pt x="15692" y="4562"/>
                    <a:pt x="15474" y="4562"/>
                  </a:cubicBezTo>
                  <a:cubicBezTo>
                    <a:pt x="15036" y="4562"/>
                    <a:pt x="14561" y="4558"/>
                    <a:pt x="14561" y="4558"/>
                  </a:cubicBezTo>
                  <a:cubicBezTo>
                    <a:pt x="14561" y="4558"/>
                    <a:pt x="12233" y="3903"/>
                    <a:pt x="11547" y="3695"/>
                  </a:cubicBezTo>
                  <a:cubicBezTo>
                    <a:pt x="10851" y="3477"/>
                    <a:pt x="8315" y="2178"/>
                    <a:pt x="7577" y="1856"/>
                  </a:cubicBezTo>
                  <a:cubicBezTo>
                    <a:pt x="6850" y="1533"/>
                    <a:pt x="5956" y="629"/>
                    <a:pt x="5530" y="453"/>
                  </a:cubicBezTo>
                  <a:cubicBezTo>
                    <a:pt x="5173" y="318"/>
                    <a:pt x="4798" y="244"/>
                    <a:pt x="4419" y="244"/>
                  </a:cubicBezTo>
                  <a:cubicBezTo>
                    <a:pt x="4301" y="244"/>
                    <a:pt x="4183" y="251"/>
                    <a:pt x="4064" y="266"/>
                  </a:cubicBezTo>
                  <a:cubicBezTo>
                    <a:pt x="4036" y="269"/>
                    <a:pt x="4010" y="271"/>
                    <a:pt x="3984" y="271"/>
                  </a:cubicBezTo>
                  <a:cubicBezTo>
                    <a:pt x="3662" y="271"/>
                    <a:pt x="3549" y="0"/>
                    <a:pt x="3177" y="0"/>
                  </a:cubicBezTo>
                  <a:close/>
                </a:path>
              </a:pathLst>
            </a:custGeom>
            <a:solidFill>
              <a:srgbClr val="53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2"/>
            <p:cNvSpPr/>
            <p:nvPr/>
          </p:nvSpPr>
          <p:spPr>
            <a:xfrm>
              <a:off x="1698372" y="2994226"/>
              <a:ext cx="578936" cy="228409"/>
            </a:xfrm>
            <a:custGeom>
              <a:avLst/>
              <a:gdLst/>
              <a:ahLst/>
              <a:cxnLst/>
              <a:rect l="l" t="t" r="r" b="b"/>
              <a:pathLst>
                <a:path w="21035" h="8299" extrusionOk="0">
                  <a:moveTo>
                    <a:pt x="2589" y="1"/>
                  </a:moveTo>
                  <a:cubicBezTo>
                    <a:pt x="2482" y="1"/>
                    <a:pt x="2354" y="23"/>
                    <a:pt x="2194" y="81"/>
                  </a:cubicBezTo>
                  <a:cubicBezTo>
                    <a:pt x="1695" y="257"/>
                    <a:pt x="655" y="226"/>
                    <a:pt x="1" y="236"/>
                  </a:cubicBezTo>
                  <a:cubicBezTo>
                    <a:pt x="1736" y="517"/>
                    <a:pt x="4397" y="1348"/>
                    <a:pt x="4875" y="1567"/>
                  </a:cubicBezTo>
                  <a:cubicBezTo>
                    <a:pt x="5519" y="1878"/>
                    <a:pt x="7847" y="4310"/>
                    <a:pt x="8034" y="4612"/>
                  </a:cubicBezTo>
                  <a:cubicBezTo>
                    <a:pt x="8221" y="4923"/>
                    <a:pt x="9894" y="5755"/>
                    <a:pt x="9894" y="5755"/>
                  </a:cubicBezTo>
                  <a:cubicBezTo>
                    <a:pt x="9894" y="5755"/>
                    <a:pt x="10279" y="7771"/>
                    <a:pt x="12139" y="8270"/>
                  </a:cubicBezTo>
                  <a:cubicBezTo>
                    <a:pt x="12220" y="8289"/>
                    <a:pt x="12306" y="8299"/>
                    <a:pt x="12396" y="8299"/>
                  </a:cubicBezTo>
                  <a:cubicBezTo>
                    <a:pt x="12733" y="8299"/>
                    <a:pt x="13135" y="8165"/>
                    <a:pt x="13594" y="7927"/>
                  </a:cubicBezTo>
                  <a:cubicBezTo>
                    <a:pt x="15631" y="6119"/>
                    <a:pt x="20827" y="2658"/>
                    <a:pt x="20962" y="2377"/>
                  </a:cubicBezTo>
                  <a:cubicBezTo>
                    <a:pt x="21034" y="2222"/>
                    <a:pt x="20875" y="2043"/>
                    <a:pt x="20518" y="2043"/>
                  </a:cubicBezTo>
                  <a:cubicBezTo>
                    <a:pt x="20206" y="2043"/>
                    <a:pt x="19744" y="2179"/>
                    <a:pt x="19154" y="2585"/>
                  </a:cubicBezTo>
                  <a:cubicBezTo>
                    <a:pt x="17886" y="3458"/>
                    <a:pt x="15849" y="4560"/>
                    <a:pt x="15444" y="4560"/>
                  </a:cubicBezTo>
                  <a:cubicBezTo>
                    <a:pt x="15309" y="4563"/>
                    <a:pt x="15100" y="4564"/>
                    <a:pt x="14881" y="4564"/>
                  </a:cubicBezTo>
                  <a:cubicBezTo>
                    <a:pt x="14444" y="4564"/>
                    <a:pt x="13968" y="4560"/>
                    <a:pt x="13968" y="4560"/>
                  </a:cubicBezTo>
                  <a:cubicBezTo>
                    <a:pt x="13968" y="4560"/>
                    <a:pt x="11640" y="3905"/>
                    <a:pt x="10954" y="3697"/>
                  </a:cubicBezTo>
                  <a:cubicBezTo>
                    <a:pt x="10258" y="3479"/>
                    <a:pt x="7722" y="2180"/>
                    <a:pt x="6984" y="1858"/>
                  </a:cubicBezTo>
                  <a:cubicBezTo>
                    <a:pt x="6257" y="1535"/>
                    <a:pt x="5363" y="631"/>
                    <a:pt x="4937" y="455"/>
                  </a:cubicBezTo>
                  <a:cubicBezTo>
                    <a:pt x="4586" y="314"/>
                    <a:pt x="4218" y="244"/>
                    <a:pt x="3845" y="244"/>
                  </a:cubicBezTo>
                  <a:cubicBezTo>
                    <a:pt x="3721" y="244"/>
                    <a:pt x="3596" y="252"/>
                    <a:pt x="3472" y="268"/>
                  </a:cubicBezTo>
                  <a:cubicBezTo>
                    <a:pt x="3448" y="270"/>
                    <a:pt x="3425" y="271"/>
                    <a:pt x="3403" y="271"/>
                  </a:cubicBezTo>
                  <a:cubicBezTo>
                    <a:pt x="3073" y="271"/>
                    <a:pt x="2961" y="1"/>
                    <a:pt x="2589" y="1"/>
                  </a:cubicBezTo>
                  <a:close/>
                </a:path>
              </a:pathLst>
            </a:custGeom>
            <a:solidFill>
              <a:srgbClr val="5F5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2"/>
            <p:cNvSpPr/>
            <p:nvPr/>
          </p:nvSpPr>
          <p:spPr>
            <a:xfrm>
              <a:off x="2089935" y="3488392"/>
              <a:ext cx="80971" cy="36632"/>
            </a:xfrm>
            <a:custGeom>
              <a:avLst/>
              <a:gdLst/>
              <a:ahLst/>
              <a:cxnLst/>
              <a:rect l="l" t="t" r="r" b="b"/>
              <a:pathLst>
                <a:path w="2942" h="1331" extrusionOk="0">
                  <a:moveTo>
                    <a:pt x="74" y="0"/>
                  </a:moveTo>
                  <a:lnTo>
                    <a:pt x="1" y="1331"/>
                  </a:lnTo>
                  <a:cubicBezTo>
                    <a:pt x="967" y="1092"/>
                    <a:pt x="1955" y="967"/>
                    <a:pt x="2942" y="936"/>
                  </a:cubicBezTo>
                  <a:cubicBezTo>
                    <a:pt x="1768" y="853"/>
                    <a:pt x="614" y="780"/>
                    <a:pt x="531" y="718"/>
                  </a:cubicBezTo>
                  <a:cubicBezTo>
                    <a:pt x="469" y="686"/>
                    <a:pt x="292" y="395"/>
                    <a:pt x="74" y="0"/>
                  </a:cubicBezTo>
                  <a:close/>
                </a:path>
              </a:pathLst>
            </a:custGeom>
            <a:solidFill>
              <a:srgbClr val="53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62"/>
            <p:cNvSpPr/>
            <p:nvPr/>
          </p:nvSpPr>
          <p:spPr>
            <a:xfrm>
              <a:off x="2027019" y="3652867"/>
              <a:ext cx="16624" cy="228822"/>
            </a:xfrm>
            <a:custGeom>
              <a:avLst/>
              <a:gdLst/>
              <a:ahLst/>
              <a:cxnLst/>
              <a:rect l="l" t="t" r="r" b="b"/>
              <a:pathLst>
                <a:path w="604" h="8314" extrusionOk="0">
                  <a:moveTo>
                    <a:pt x="385" y="0"/>
                  </a:moveTo>
                  <a:lnTo>
                    <a:pt x="385" y="0"/>
                  </a:lnTo>
                  <a:cubicBezTo>
                    <a:pt x="1" y="1954"/>
                    <a:pt x="333" y="8314"/>
                    <a:pt x="333" y="8314"/>
                  </a:cubicBezTo>
                  <a:cubicBezTo>
                    <a:pt x="583" y="5550"/>
                    <a:pt x="603" y="2764"/>
                    <a:pt x="385" y="0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62"/>
            <p:cNvSpPr/>
            <p:nvPr/>
          </p:nvSpPr>
          <p:spPr>
            <a:xfrm>
              <a:off x="1967240" y="3754672"/>
              <a:ext cx="33495" cy="212831"/>
            </a:xfrm>
            <a:custGeom>
              <a:avLst/>
              <a:gdLst/>
              <a:ahLst/>
              <a:cxnLst/>
              <a:rect l="l" t="t" r="r" b="b"/>
              <a:pathLst>
                <a:path w="1217" h="7733" extrusionOk="0">
                  <a:moveTo>
                    <a:pt x="957" y="1"/>
                  </a:moveTo>
                  <a:cubicBezTo>
                    <a:pt x="957" y="1"/>
                    <a:pt x="499" y="5426"/>
                    <a:pt x="1" y="7733"/>
                  </a:cubicBezTo>
                  <a:cubicBezTo>
                    <a:pt x="385" y="7722"/>
                    <a:pt x="801" y="7701"/>
                    <a:pt x="1216" y="7670"/>
                  </a:cubicBezTo>
                  <a:cubicBezTo>
                    <a:pt x="1133" y="4563"/>
                    <a:pt x="957" y="1"/>
                    <a:pt x="957" y="1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62"/>
            <p:cNvSpPr/>
            <p:nvPr/>
          </p:nvSpPr>
          <p:spPr>
            <a:xfrm>
              <a:off x="2176906" y="3985228"/>
              <a:ext cx="62366" cy="36632"/>
            </a:xfrm>
            <a:custGeom>
              <a:avLst/>
              <a:gdLst/>
              <a:ahLst/>
              <a:cxnLst/>
              <a:rect l="l" t="t" r="r" b="b"/>
              <a:pathLst>
                <a:path w="2266" h="1331" extrusionOk="0">
                  <a:moveTo>
                    <a:pt x="551" y="0"/>
                  </a:moveTo>
                  <a:cubicBezTo>
                    <a:pt x="322" y="229"/>
                    <a:pt x="135" y="509"/>
                    <a:pt x="0" y="811"/>
                  </a:cubicBezTo>
                  <a:cubicBezTo>
                    <a:pt x="21" y="1143"/>
                    <a:pt x="31" y="1330"/>
                    <a:pt x="31" y="1330"/>
                  </a:cubicBezTo>
                  <a:lnTo>
                    <a:pt x="2266" y="1330"/>
                  </a:lnTo>
                  <a:lnTo>
                    <a:pt x="551" y="395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53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2"/>
            <p:cNvSpPr/>
            <p:nvPr/>
          </p:nvSpPr>
          <p:spPr>
            <a:xfrm>
              <a:off x="1906332" y="3050784"/>
              <a:ext cx="370701" cy="397975"/>
            </a:xfrm>
            <a:custGeom>
              <a:avLst/>
              <a:gdLst/>
              <a:ahLst/>
              <a:cxnLst/>
              <a:rect l="l" t="t" r="r" b="b"/>
              <a:pathLst>
                <a:path w="13469" h="14460" extrusionOk="0">
                  <a:moveTo>
                    <a:pt x="13105" y="0"/>
                  </a:moveTo>
                  <a:cubicBezTo>
                    <a:pt x="13105" y="21"/>
                    <a:pt x="13094" y="42"/>
                    <a:pt x="13084" y="62"/>
                  </a:cubicBezTo>
                  <a:cubicBezTo>
                    <a:pt x="12949" y="343"/>
                    <a:pt x="7971" y="4105"/>
                    <a:pt x="5955" y="5903"/>
                  </a:cubicBezTo>
                  <a:cubicBezTo>
                    <a:pt x="4147" y="7524"/>
                    <a:pt x="1611" y="12232"/>
                    <a:pt x="281" y="13780"/>
                  </a:cubicBezTo>
                  <a:cubicBezTo>
                    <a:pt x="115" y="14164"/>
                    <a:pt x="1" y="14459"/>
                    <a:pt x="103" y="14459"/>
                  </a:cubicBezTo>
                  <a:cubicBezTo>
                    <a:pt x="122" y="14459"/>
                    <a:pt x="150" y="14448"/>
                    <a:pt x="187" y="14425"/>
                  </a:cubicBezTo>
                  <a:cubicBezTo>
                    <a:pt x="1403" y="13645"/>
                    <a:pt x="4074" y="7805"/>
                    <a:pt x="6090" y="6007"/>
                  </a:cubicBezTo>
                  <a:cubicBezTo>
                    <a:pt x="8106" y="4209"/>
                    <a:pt x="13271" y="603"/>
                    <a:pt x="13406" y="322"/>
                  </a:cubicBezTo>
                  <a:cubicBezTo>
                    <a:pt x="13469" y="187"/>
                    <a:pt x="13354" y="42"/>
                    <a:pt x="13105" y="0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2"/>
            <p:cNvSpPr/>
            <p:nvPr/>
          </p:nvSpPr>
          <p:spPr>
            <a:xfrm>
              <a:off x="1938919" y="3108829"/>
              <a:ext cx="144190" cy="160208"/>
            </a:xfrm>
            <a:custGeom>
              <a:avLst/>
              <a:gdLst/>
              <a:ahLst/>
              <a:cxnLst/>
              <a:rect l="l" t="t" r="r" b="b"/>
              <a:pathLst>
                <a:path w="5239" h="5821" extrusionOk="0">
                  <a:moveTo>
                    <a:pt x="3867" y="1"/>
                  </a:moveTo>
                  <a:cubicBezTo>
                    <a:pt x="2620" y="1154"/>
                    <a:pt x="863" y="2973"/>
                    <a:pt x="1" y="4781"/>
                  </a:cubicBezTo>
                  <a:cubicBezTo>
                    <a:pt x="125" y="4927"/>
                    <a:pt x="240" y="5083"/>
                    <a:pt x="333" y="5238"/>
                  </a:cubicBezTo>
                  <a:cubicBezTo>
                    <a:pt x="427" y="5457"/>
                    <a:pt x="354" y="5696"/>
                    <a:pt x="364" y="5820"/>
                  </a:cubicBezTo>
                  <a:cubicBezTo>
                    <a:pt x="1266" y="3467"/>
                    <a:pt x="3771" y="1373"/>
                    <a:pt x="5228" y="393"/>
                  </a:cubicBezTo>
                  <a:lnTo>
                    <a:pt x="5228" y="393"/>
                  </a:lnTo>
                  <a:cubicBezTo>
                    <a:pt x="5235" y="395"/>
                    <a:pt x="5239" y="396"/>
                    <a:pt x="5239" y="396"/>
                  </a:cubicBezTo>
                  <a:lnTo>
                    <a:pt x="5239" y="385"/>
                  </a:lnTo>
                  <a:cubicBezTo>
                    <a:pt x="5235" y="388"/>
                    <a:pt x="5231" y="390"/>
                    <a:pt x="5228" y="393"/>
                  </a:cubicBezTo>
                  <a:lnTo>
                    <a:pt x="5228" y="393"/>
                  </a:lnTo>
                  <a:cubicBezTo>
                    <a:pt x="5140" y="367"/>
                    <a:pt x="4530" y="193"/>
                    <a:pt x="3867" y="1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2"/>
            <p:cNvSpPr/>
            <p:nvPr/>
          </p:nvSpPr>
          <p:spPr>
            <a:xfrm>
              <a:off x="2069073" y="3108829"/>
              <a:ext cx="82678" cy="67237"/>
            </a:xfrm>
            <a:custGeom>
              <a:avLst/>
              <a:gdLst/>
              <a:ahLst/>
              <a:cxnLst/>
              <a:rect l="l" t="t" r="r" b="b"/>
              <a:pathLst>
                <a:path w="3004" h="2443" extrusionOk="0">
                  <a:moveTo>
                    <a:pt x="3004" y="1"/>
                  </a:moveTo>
                  <a:lnTo>
                    <a:pt x="3004" y="1"/>
                  </a:lnTo>
                  <a:cubicBezTo>
                    <a:pt x="2515" y="240"/>
                    <a:pt x="2131" y="396"/>
                    <a:pt x="1975" y="396"/>
                  </a:cubicBezTo>
                  <a:lnTo>
                    <a:pt x="1289" y="396"/>
                  </a:lnTo>
                  <a:lnTo>
                    <a:pt x="0" y="2443"/>
                  </a:lnTo>
                  <a:cubicBezTo>
                    <a:pt x="1040" y="1684"/>
                    <a:pt x="2048" y="863"/>
                    <a:pt x="3004" y="1"/>
                  </a:cubicBezTo>
                  <a:close/>
                </a:path>
              </a:pathLst>
            </a:custGeom>
            <a:solidFill>
              <a:srgbClr val="53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2"/>
            <p:cNvSpPr/>
            <p:nvPr/>
          </p:nvSpPr>
          <p:spPr>
            <a:xfrm>
              <a:off x="1847104" y="3032454"/>
              <a:ext cx="48385" cy="30357"/>
            </a:xfrm>
            <a:custGeom>
              <a:avLst/>
              <a:gdLst/>
              <a:ahLst/>
              <a:cxnLst/>
              <a:rect l="l" t="t" r="r" b="b"/>
              <a:pathLst>
                <a:path w="1758" h="1103" extrusionOk="0">
                  <a:moveTo>
                    <a:pt x="832" y="1"/>
                  </a:moveTo>
                  <a:lnTo>
                    <a:pt x="1" y="1103"/>
                  </a:lnTo>
                  <a:cubicBezTo>
                    <a:pt x="593" y="967"/>
                    <a:pt x="1186" y="780"/>
                    <a:pt x="1757" y="541"/>
                  </a:cubicBezTo>
                  <a:lnTo>
                    <a:pt x="1580" y="469"/>
                  </a:lnTo>
                  <a:cubicBezTo>
                    <a:pt x="1321" y="344"/>
                    <a:pt x="1061" y="188"/>
                    <a:pt x="832" y="1"/>
                  </a:cubicBezTo>
                  <a:close/>
                </a:path>
              </a:pathLst>
            </a:custGeom>
            <a:solidFill>
              <a:srgbClr val="53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2"/>
            <p:cNvSpPr/>
            <p:nvPr/>
          </p:nvSpPr>
          <p:spPr>
            <a:xfrm>
              <a:off x="1781600" y="3000996"/>
              <a:ext cx="36082" cy="11752"/>
            </a:xfrm>
            <a:custGeom>
              <a:avLst/>
              <a:gdLst/>
              <a:ahLst/>
              <a:cxnLst/>
              <a:rect l="l" t="t" r="r" b="b"/>
              <a:pathLst>
                <a:path w="1311" h="427" extrusionOk="0">
                  <a:moveTo>
                    <a:pt x="828" y="0"/>
                  </a:moveTo>
                  <a:cubicBezTo>
                    <a:pt x="702" y="0"/>
                    <a:pt x="575" y="8"/>
                    <a:pt x="448" y="22"/>
                  </a:cubicBezTo>
                  <a:lnTo>
                    <a:pt x="313" y="22"/>
                  </a:lnTo>
                  <a:lnTo>
                    <a:pt x="1" y="427"/>
                  </a:lnTo>
                  <a:cubicBezTo>
                    <a:pt x="448" y="333"/>
                    <a:pt x="884" y="198"/>
                    <a:pt x="1310" y="42"/>
                  </a:cubicBezTo>
                  <a:cubicBezTo>
                    <a:pt x="1152" y="13"/>
                    <a:pt x="991" y="0"/>
                    <a:pt x="828" y="0"/>
                  </a:cubicBezTo>
                  <a:close/>
                </a:path>
              </a:pathLst>
            </a:custGeom>
            <a:solidFill>
              <a:srgbClr val="53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2"/>
            <p:cNvSpPr/>
            <p:nvPr/>
          </p:nvSpPr>
          <p:spPr>
            <a:xfrm>
              <a:off x="1877709" y="3099114"/>
              <a:ext cx="66962" cy="60082"/>
            </a:xfrm>
            <a:custGeom>
              <a:avLst/>
              <a:gdLst/>
              <a:ahLst/>
              <a:cxnLst/>
              <a:rect l="l" t="t" r="r" b="b"/>
              <a:pathLst>
                <a:path w="2433" h="2183" extrusionOk="0">
                  <a:moveTo>
                    <a:pt x="2433" y="0"/>
                  </a:moveTo>
                  <a:cubicBezTo>
                    <a:pt x="2432" y="0"/>
                    <a:pt x="1269" y="697"/>
                    <a:pt x="1" y="1549"/>
                  </a:cubicBezTo>
                  <a:cubicBezTo>
                    <a:pt x="53" y="1601"/>
                    <a:pt x="94" y="1632"/>
                    <a:pt x="105" y="1642"/>
                  </a:cubicBezTo>
                  <a:cubicBezTo>
                    <a:pt x="136" y="1663"/>
                    <a:pt x="177" y="1913"/>
                    <a:pt x="229" y="2183"/>
                  </a:cubicBezTo>
                  <a:lnTo>
                    <a:pt x="2433" y="0"/>
                  </a:lnTo>
                  <a:close/>
                </a:path>
              </a:pathLst>
            </a:custGeom>
            <a:solidFill>
              <a:srgbClr val="49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2"/>
            <p:cNvSpPr/>
            <p:nvPr/>
          </p:nvSpPr>
          <p:spPr>
            <a:xfrm>
              <a:off x="1903470" y="3109985"/>
              <a:ext cx="90687" cy="106705"/>
            </a:xfrm>
            <a:custGeom>
              <a:avLst/>
              <a:gdLst/>
              <a:ahLst/>
              <a:cxnLst/>
              <a:rect l="l" t="t" r="r" b="b"/>
              <a:pathLst>
                <a:path w="3295" h="3877" extrusionOk="0">
                  <a:moveTo>
                    <a:pt x="3294" y="0"/>
                  </a:moveTo>
                  <a:cubicBezTo>
                    <a:pt x="3293" y="1"/>
                    <a:pt x="3292" y="3"/>
                    <a:pt x="3291" y="4"/>
                  </a:cubicBezTo>
                  <a:lnTo>
                    <a:pt x="3291" y="4"/>
                  </a:lnTo>
                  <a:cubicBezTo>
                    <a:pt x="3293" y="2"/>
                    <a:pt x="3295" y="1"/>
                    <a:pt x="3294" y="0"/>
                  </a:cubicBezTo>
                  <a:close/>
                  <a:moveTo>
                    <a:pt x="3291" y="4"/>
                  </a:moveTo>
                  <a:cubicBezTo>
                    <a:pt x="3193" y="77"/>
                    <a:pt x="1233" y="1262"/>
                    <a:pt x="0" y="3232"/>
                  </a:cubicBezTo>
                  <a:lnTo>
                    <a:pt x="551" y="3877"/>
                  </a:lnTo>
                  <a:cubicBezTo>
                    <a:pt x="1298" y="2475"/>
                    <a:pt x="1890" y="1333"/>
                    <a:pt x="3291" y="4"/>
                  </a:cubicBezTo>
                  <a:close/>
                </a:path>
              </a:pathLst>
            </a:custGeom>
            <a:solidFill>
              <a:srgbClr val="49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2"/>
            <p:cNvSpPr/>
            <p:nvPr/>
          </p:nvSpPr>
          <p:spPr>
            <a:xfrm>
              <a:off x="1799352" y="3024748"/>
              <a:ext cx="35201" cy="57522"/>
            </a:xfrm>
            <a:custGeom>
              <a:avLst/>
              <a:gdLst/>
              <a:ahLst/>
              <a:cxnLst/>
              <a:rect l="l" t="t" r="r" b="b"/>
              <a:pathLst>
                <a:path w="1279" h="2090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1278" y="1"/>
                    <a:pt x="613" y="1164"/>
                    <a:pt x="0" y="1476"/>
                  </a:cubicBezTo>
                  <a:cubicBezTo>
                    <a:pt x="104" y="1653"/>
                    <a:pt x="229" y="1819"/>
                    <a:pt x="374" y="1954"/>
                  </a:cubicBezTo>
                  <a:lnTo>
                    <a:pt x="520" y="2089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49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2"/>
            <p:cNvSpPr/>
            <p:nvPr/>
          </p:nvSpPr>
          <p:spPr>
            <a:xfrm>
              <a:off x="1936910" y="3146865"/>
              <a:ext cx="127594" cy="203969"/>
            </a:xfrm>
            <a:custGeom>
              <a:avLst/>
              <a:gdLst/>
              <a:ahLst/>
              <a:cxnLst/>
              <a:rect l="l" t="t" r="r" b="b"/>
              <a:pathLst>
                <a:path w="4636" h="7411" extrusionOk="0">
                  <a:moveTo>
                    <a:pt x="4636" y="1"/>
                  </a:moveTo>
                  <a:cubicBezTo>
                    <a:pt x="4636" y="1"/>
                    <a:pt x="3617" y="1664"/>
                    <a:pt x="458" y="4501"/>
                  </a:cubicBezTo>
                  <a:lnTo>
                    <a:pt x="458" y="4511"/>
                  </a:lnTo>
                  <a:cubicBezTo>
                    <a:pt x="510" y="4563"/>
                    <a:pt x="250" y="6080"/>
                    <a:pt x="1" y="7411"/>
                  </a:cubicBezTo>
                  <a:cubicBezTo>
                    <a:pt x="2381" y="4522"/>
                    <a:pt x="4636" y="2"/>
                    <a:pt x="4636" y="1"/>
                  </a:cubicBezTo>
                  <a:close/>
                </a:path>
              </a:pathLst>
            </a:custGeom>
            <a:solidFill>
              <a:srgbClr val="49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2"/>
            <p:cNvSpPr/>
            <p:nvPr/>
          </p:nvSpPr>
          <p:spPr>
            <a:xfrm>
              <a:off x="1981827" y="3108829"/>
              <a:ext cx="101283" cy="83834"/>
            </a:xfrm>
            <a:custGeom>
              <a:avLst/>
              <a:gdLst/>
              <a:ahLst/>
              <a:cxnLst/>
              <a:rect l="l" t="t" r="r" b="b"/>
              <a:pathLst>
                <a:path w="3680" h="3046" extrusionOk="0">
                  <a:moveTo>
                    <a:pt x="2308" y="1"/>
                  </a:moveTo>
                  <a:cubicBezTo>
                    <a:pt x="1487" y="749"/>
                    <a:pt x="718" y="1560"/>
                    <a:pt x="1" y="2412"/>
                  </a:cubicBezTo>
                  <a:cubicBezTo>
                    <a:pt x="167" y="2651"/>
                    <a:pt x="375" y="2869"/>
                    <a:pt x="603" y="3046"/>
                  </a:cubicBezTo>
                  <a:cubicBezTo>
                    <a:pt x="1518" y="2038"/>
                    <a:pt x="2547" y="1154"/>
                    <a:pt x="3680" y="396"/>
                  </a:cubicBezTo>
                  <a:cubicBezTo>
                    <a:pt x="3680" y="396"/>
                    <a:pt x="3025" y="209"/>
                    <a:pt x="2308" y="1"/>
                  </a:cubicBezTo>
                  <a:close/>
                </a:path>
              </a:pathLst>
            </a:custGeom>
            <a:solidFill>
              <a:srgbClr val="484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2"/>
            <p:cNvSpPr/>
            <p:nvPr/>
          </p:nvSpPr>
          <p:spPr>
            <a:xfrm>
              <a:off x="2261841" y="3527089"/>
              <a:ext cx="14614" cy="10734"/>
            </a:xfrm>
            <a:custGeom>
              <a:avLst/>
              <a:gdLst/>
              <a:ahLst/>
              <a:cxnLst/>
              <a:rect l="l" t="t" r="r" b="b"/>
              <a:pathLst>
                <a:path w="531" h="390" extrusionOk="0">
                  <a:moveTo>
                    <a:pt x="234" y="1"/>
                  </a:moveTo>
                  <a:cubicBezTo>
                    <a:pt x="133" y="1"/>
                    <a:pt x="46" y="67"/>
                    <a:pt x="11" y="164"/>
                  </a:cubicBezTo>
                  <a:cubicBezTo>
                    <a:pt x="1" y="268"/>
                    <a:pt x="105" y="361"/>
                    <a:pt x="240" y="382"/>
                  </a:cubicBezTo>
                  <a:cubicBezTo>
                    <a:pt x="258" y="387"/>
                    <a:pt x="276" y="389"/>
                    <a:pt x="294" y="389"/>
                  </a:cubicBezTo>
                  <a:cubicBezTo>
                    <a:pt x="391" y="389"/>
                    <a:pt x="485" y="322"/>
                    <a:pt x="520" y="226"/>
                  </a:cubicBezTo>
                  <a:cubicBezTo>
                    <a:pt x="531" y="122"/>
                    <a:pt x="427" y="29"/>
                    <a:pt x="292" y="8"/>
                  </a:cubicBezTo>
                  <a:cubicBezTo>
                    <a:pt x="272" y="3"/>
                    <a:pt x="253" y="1"/>
                    <a:pt x="234" y="1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2"/>
            <p:cNvSpPr/>
            <p:nvPr/>
          </p:nvSpPr>
          <p:spPr>
            <a:xfrm>
              <a:off x="2243841" y="3520951"/>
              <a:ext cx="25183" cy="11587"/>
            </a:xfrm>
            <a:custGeom>
              <a:avLst/>
              <a:gdLst/>
              <a:ahLst/>
              <a:cxnLst/>
              <a:rect l="l" t="t" r="r" b="b"/>
              <a:pathLst>
                <a:path w="915" h="421" extrusionOk="0">
                  <a:moveTo>
                    <a:pt x="629" y="1"/>
                  </a:moveTo>
                  <a:cubicBezTo>
                    <a:pt x="573" y="1"/>
                    <a:pt x="511" y="8"/>
                    <a:pt x="447" y="23"/>
                  </a:cubicBezTo>
                  <a:cubicBezTo>
                    <a:pt x="229" y="65"/>
                    <a:pt x="0" y="252"/>
                    <a:pt x="21" y="345"/>
                  </a:cubicBezTo>
                  <a:cubicBezTo>
                    <a:pt x="32" y="401"/>
                    <a:pt x="115" y="421"/>
                    <a:pt x="223" y="421"/>
                  </a:cubicBezTo>
                  <a:cubicBezTo>
                    <a:pt x="317" y="421"/>
                    <a:pt x="429" y="406"/>
                    <a:pt x="530" y="387"/>
                  </a:cubicBezTo>
                  <a:cubicBezTo>
                    <a:pt x="748" y="335"/>
                    <a:pt x="915" y="210"/>
                    <a:pt x="883" y="116"/>
                  </a:cubicBezTo>
                  <a:cubicBezTo>
                    <a:pt x="869" y="43"/>
                    <a:pt x="765" y="1"/>
                    <a:pt x="629" y="1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2"/>
            <p:cNvSpPr/>
            <p:nvPr/>
          </p:nvSpPr>
          <p:spPr>
            <a:xfrm>
              <a:off x="2198346" y="3467062"/>
              <a:ext cx="12605" cy="17449"/>
            </a:xfrm>
            <a:custGeom>
              <a:avLst/>
              <a:gdLst/>
              <a:ahLst/>
              <a:cxnLst/>
              <a:rect l="l" t="t" r="r" b="b"/>
              <a:pathLst>
                <a:path w="458" h="634" extrusionOk="0">
                  <a:moveTo>
                    <a:pt x="285" y="0"/>
                  </a:moveTo>
                  <a:cubicBezTo>
                    <a:pt x="198" y="0"/>
                    <a:pt x="98" y="89"/>
                    <a:pt x="53" y="225"/>
                  </a:cubicBezTo>
                  <a:cubicBezTo>
                    <a:pt x="1" y="370"/>
                    <a:pt x="53" y="599"/>
                    <a:pt x="157" y="630"/>
                  </a:cubicBezTo>
                  <a:cubicBezTo>
                    <a:pt x="165" y="633"/>
                    <a:pt x="174" y="634"/>
                    <a:pt x="182" y="634"/>
                  </a:cubicBezTo>
                  <a:cubicBezTo>
                    <a:pt x="276" y="634"/>
                    <a:pt x="358" y="482"/>
                    <a:pt x="406" y="339"/>
                  </a:cubicBezTo>
                  <a:cubicBezTo>
                    <a:pt x="458" y="183"/>
                    <a:pt x="416" y="38"/>
                    <a:pt x="323" y="6"/>
                  </a:cubicBezTo>
                  <a:cubicBezTo>
                    <a:pt x="311" y="2"/>
                    <a:pt x="298" y="0"/>
                    <a:pt x="285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2"/>
            <p:cNvSpPr/>
            <p:nvPr/>
          </p:nvSpPr>
          <p:spPr>
            <a:xfrm>
              <a:off x="2186044" y="3466677"/>
              <a:ext cx="12330" cy="17559"/>
            </a:xfrm>
            <a:custGeom>
              <a:avLst/>
              <a:gdLst/>
              <a:ahLst/>
              <a:cxnLst/>
              <a:rect l="l" t="t" r="r" b="b"/>
              <a:pathLst>
                <a:path w="448" h="638" extrusionOk="0">
                  <a:moveTo>
                    <a:pt x="268" y="1"/>
                  </a:moveTo>
                  <a:cubicBezTo>
                    <a:pt x="183" y="1"/>
                    <a:pt x="88" y="94"/>
                    <a:pt x="53" y="218"/>
                  </a:cubicBezTo>
                  <a:cubicBezTo>
                    <a:pt x="1" y="374"/>
                    <a:pt x="53" y="602"/>
                    <a:pt x="157" y="634"/>
                  </a:cubicBezTo>
                  <a:cubicBezTo>
                    <a:pt x="164" y="636"/>
                    <a:pt x="171" y="637"/>
                    <a:pt x="179" y="637"/>
                  </a:cubicBezTo>
                  <a:cubicBezTo>
                    <a:pt x="266" y="637"/>
                    <a:pt x="357" y="477"/>
                    <a:pt x="396" y="343"/>
                  </a:cubicBezTo>
                  <a:cubicBezTo>
                    <a:pt x="448" y="187"/>
                    <a:pt x="416" y="41"/>
                    <a:pt x="313" y="10"/>
                  </a:cubicBezTo>
                  <a:cubicBezTo>
                    <a:pt x="298" y="4"/>
                    <a:pt x="284" y="1"/>
                    <a:pt x="268" y="1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2"/>
            <p:cNvSpPr/>
            <p:nvPr/>
          </p:nvSpPr>
          <p:spPr>
            <a:xfrm>
              <a:off x="2172613" y="3467062"/>
              <a:ext cx="12605" cy="17449"/>
            </a:xfrm>
            <a:custGeom>
              <a:avLst/>
              <a:gdLst/>
              <a:ahLst/>
              <a:cxnLst/>
              <a:rect l="l" t="t" r="r" b="b"/>
              <a:pathLst>
                <a:path w="458" h="634" extrusionOk="0">
                  <a:moveTo>
                    <a:pt x="282" y="0"/>
                  </a:moveTo>
                  <a:cubicBezTo>
                    <a:pt x="190" y="0"/>
                    <a:pt x="98" y="89"/>
                    <a:pt x="52" y="225"/>
                  </a:cubicBezTo>
                  <a:cubicBezTo>
                    <a:pt x="0" y="370"/>
                    <a:pt x="52" y="599"/>
                    <a:pt x="156" y="630"/>
                  </a:cubicBezTo>
                  <a:cubicBezTo>
                    <a:pt x="165" y="633"/>
                    <a:pt x="173" y="634"/>
                    <a:pt x="182" y="634"/>
                  </a:cubicBezTo>
                  <a:cubicBezTo>
                    <a:pt x="275" y="634"/>
                    <a:pt x="358" y="482"/>
                    <a:pt x="406" y="339"/>
                  </a:cubicBezTo>
                  <a:cubicBezTo>
                    <a:pt x="458" y="183"/>
                    <a:pt x="416" y="38"/>
                    <a:pt x="323" y="6"/>
                  </a:cubicBezTo>
                  <a:cubicBezTo>
                    <a:pt x="309" y="2"/>
                    <a:pt x="295" y="0"/>
                    <a:pt x="282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2"/>
            <p:cNvSpPr/>
            <p:nvPr/>
          </p:nvSpPr>
          <p:spPr>
            <a:xfrm>
              <a:off x="2262694" y="3539089"/>
              <a:ext cx="14614" cy="10651"/>
            </a:xfrm>
            <a:custGeom>
              <a:avLst/>
              <a:gdLst/>
              <a:ahLst/>
              <a:cxnLst/>
              <a:rect l="l" t="t" r="r" b="b"/>
              <a:pathLst>
                <a:path w="531" h="387" extrusionOk="0">
                  <a:moveTo>
                    <a:pt x="229" y="0"/>
                  </a:moveTo>
                  <a:cubicBezTo>
                    <a:pt x="130" y="0"/>
                    <a:pt x="46" y="61"/>
                    <a:pt x="11" y="164"/>
                  </a:cubicBezTo>
                  <a:cubicBezTo>
                    <a:pt x="1" y="268"/>
                    <a:pt x="105" y="362"/>
                    <a:pt x="240" y="382"/>
                  </a:cubicBezTo>
                  <a:cubicBezTo>
                    <a:pt x="255" y="385"/>
                    <a:pt x="269" y="386"/>
                    <a:pt x="284" y="386"/>
                  </a:cubicBezTo>
                  <a:cubicBezTo>
                    <a:pt x="385" y="386"/>
                    <a:pt x="484" y="326"/>
                    <a:pt x="521" y="227"/>
                  </a:cubicBezTo>
                  <a:cubicBezTo>
                    <a:pt x="531" y="123"/>
                    <a:pt x="427" y="29"/>
                    <a:pt x="292" y="8"/>
                  </a:cubicBezTo>
                  <a:cubicBezTo>
                    <a:pt x="271" y="3"/>
                    <a:pt x="249" y="0"/>
                    <a:pt x="229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2"/>
            <p:cNvSpPr/>
            <p:nvPr/>
          </p:nvSpPr>
          <p:spPr>
            <a:xfrm>
              <a:off x="2261841" y="3549382"/>
              <a:ext cx="14614" cy="10459"/>
            </a:xfrm>
            <a:custGeom>
              <a:avLst/>
              <a:gdLst/>
              <a:ahLst/>
              <a:cxnLst/>
              <a:rect l="l" t="t" r="r" b="b"/>
              <a:pathLst>
                <a:path w="531" h="380" extrusionOk="0">
                  <a:moveTo>
                    <a:pt x="228" y="0"/>
                  </a:moveTo>
                  <a:cubicBezTo>
                    <a:pt x="130" y="0"/>
                    <a:pt x="46" y="59"/>
                    <a:pt x="11" y="154"/>
                  </a:cubicBezTo>
                  <a:cubicBezTo>
                    <a:pt x="1" y="258"/>
                    <a:pt x="105" y="351"/>
                    <a:pt x="240" y="372"/>
                  </a:cubicBezTo>
                  <a:cubicBezTo>
                    <a:pt x="259" y="377"/>
                    <a:pt x="279" y="379"/>
                    <a:pt x="298" y="379"/>
                  </a:cubicBezTo>
                  <a:cubicBezTo>
                    <a:pt x="399" y="379"/>
                    <a:pt x="485" y="313"/>
                    <a:pt x="520" y="216"/>
                  </a:cubicBezTo>
                  <a:cubicBezTo>
                    <a:pt x="531" y="123"/>
                    <a:pt x="427" y="19"/>
                    <a:pt x="292" y="8"/>
                  </a:cubicBezTo>
                  <a:cubicBezTo>
                    <a:pt x="270" y="3"/>
                    <a:pt x="249" y="0"/>
                    <a:pt x="228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2"/>
            <p:cNvSpPr/>
            <p:nvPr/>
          </p:nvSpPr>
          <p:spPr>
            <a:xfrm>
              <a:off x="2104825" y="3243387"/>
              <a:ext cx="20614" cy="27798"/>
            </a:xfrm>
            <a:custGeom>
              <a:avLst/>
              <a:gdLst/>
              <a:ahLst/>
              <a:cxnLst/>
              <a:rect l="l" t="t" r="r" b="b"/>
              <a:pathLst>
                <a:path w="749" h="1010" extrusionOk="0">
                  <a:moveTo>
                    <a:pt x="307" y="1"/>
                  </a:moveTo>
                  <a:cubicBezTo>
                    <a:pt x="291" y="1"/>
                    <a:pt x="276" y="3"/>
                    <a:pt x="260" y="7"/>
                  </a:cubicBezTo>
                  <a:cubicBezTo>
                    <a:pt x="94" y="38"/>
                    <a:pt x="0" y="298"/>
                    <a:pt x="73" y="578"/>
                  </a:cubicBezTo>
                  <a:cubicBezTo>
                    <a:pt x="130" y="824"/>
                    <a:pt x="290" y="1010"/>
                    <a:pt x="444" y="1010"/>
                  </a:cubicBezTo>
                  <a:cubicBezTo>
                    <a:pt x="459" y="1010"/>
                    <a:pt x="474" y="1008"/>
                    <a:pt x="489" y="1004"/>
                  </a:cubicBezTo>
                  <a:cubicBezTo>
                    <a:pt x="655" y="963"/>
                    <a:pt x="749" y="703"/>
                    <a:pt x="676" y="433"/>
                  </a:cubicBezTo>
                  <a:cubicBezTo>
                    <a:pt x="619" y="178"/>
                    <a:pt x="460" y="1"/>
                    <a:pt x="307" y="1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2"/>
            <p:cNvSpPr/>
            <p:nvPr/>
          </p:nvSpPr>
          <p:spPr>
            <a:xfrm>
              <a:off x="2179768" y="3224534"/>
              <a:ext cx="20339" cy="27798"/>
            </a:xfrm>
            <a:custGeom>
              <a:avLst/>
              <a:gdLst/>
              <a:ahLst/>
              <a:cxnLst/>
              <a:rect l="l" t="t" r="r" b="b"/>
              <a:pathLst>
                <a:path w="739" h="1010" extrusionOk="0">
                  <a:moveTo>
                    <a:pt x="305" y="0"/>
                  </a:moveTo>
                  <a:cubicBezTo>
                    <a:pt x="290" y="0"/>
                    <a:pt x="275" y="2"/>
                    <a:pt x="260" y="6"/>
                  </a:cubicBezTo>
                  <a:cubicBezTo>
                    <a:pt x="94" y="47"/>
                    <a:pt x="0" y="307"/>
                    <a:pt x="63" y="577"/>
                  </a:cubicBezTo>
                  <a:cubicBezTo>
                    <a:pt x="128" y="832"/>
                    <a:pt x="288" y="1009"/>
                    <a:pt x="442" y="1009"/>
                  </a:cubicBezTo>
                  <a:cubicBezTo>
                    <a:pt x="457" y="1009"/>
                    <a:pt x="473" y="1007"/>
                    <a:pt x="489" y="1003"/>
                  </a:cubicBezTo>
                  <a:cubicBezTo>
                    <a:pt x="655" y="962"/>
                    <a:pt x="738" y="712"/>
                    <a:pt x="676" y="432"/>
                  </a:cubicBezTo>
                  <a:cubicBezTo>
                    <a:pt x="619" y="186"/>
                    <a:pt x="459" y="0"/>
                    <a:pt x="305" y="0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2"/>
            <p:cNvSpPr/>
            <p:nvPr/>
          </p:nvSpPr>
          <p:spPr>
            <a:xfrm>
              <a:off x="2164604" y="3256708"/>
              <a:ext cx="17752" cy="24330"/>
            </a:xfrm>
            <a:custGeom>
              <a:avLst/>
              <a:gdLst/>
              <a:ahLst/>
              <a:cxnLst/>
              <a:rect l="l" t="t" r="r" b="b"/>
              <a:pathLst>
                <a:path w="645" h="884" extrusionOk="0">
                  <a:moveTo>
                    <a:pt x="0" y="1"/>
                  </a:moveTo>
                  <a:lnTo>
                    <a:pt x="0" y="136"/>
                  </a:lnTo>
                  <a:cubicBezTo>
                    <a:pt x="260" y="302"/>
                    <a:pt x="406" y="427"/>
                    <a:pt x="395" y="541"/>
                  </a:cubicBezTo>
                  <a:cubicBezTo>
                    <a:pt x="374" y="655"/>
                    <a:pt x="167" y="780"/>
                    <a:pt x="0" y="874"/>
                  </a:cubicBezTo>
                  <a:lnTo>
                    <a:pt x="0" y="884"/>
                  </a:lnTo>
                  <a:cubicBezTo>
                    <a:pt x="0" y="884"/>
                    <a:pt x="572" y="697"/>
                    <a:pt x="614" y="562"/>
                  </a:cubicBezTo>
                  <a:cubicBezTo>
                    <a:pt x="645" y="427"/>
                    <a:pt x="416" y="260"/>
                    <a:pt x="0" y="1"/>
                  </a:cubicBezTo>
                  <a:close/>
                </a:path>
              </a:pathLst>
            </a:custGeom>
            <a:solidFill>
              <a:srgbClr val="CC4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2"/>
            <p:cNvSpPr/>
            <p:nvPr/>
          </p:nvSpPr>
          <p:spPr>
            <a:xfrm>
              <a:off x="2136558" y="3289597"/>
              <a:ext cx="45797" cy="29752"/>
            </a:xfrm>
            <a:custGeom>
              <a:avLst/>
              <a:gdLst/>
              <a:ahLst/>
              <a:cxnLst/>
              <a:rect l="l" t="t" r="r" b="b"/>
              <a:pathLst>
                <a:path w="1664" h="1081" extrusionOk="0">
                  <a:moveTo>
                    <a:pt x="1466" y="1"/>
                  </a:moveTo>
                  <a:lnTo>
                    <a:pt x="1" y="375"/>
                  </a:lnTo>
                  <a:cubicBezTo>
                    <a:pt x="1" y="375"/>
                    <a:pt x="404" y="1080"/>
                    <a:pt x="901" y="1080"/>
                  </a:cubicBezTo>
                  <a:cubicBezTo>
                    <a:pt x="933" y="1080"/>
                    <a:pt x="966" y="1077"/>
                    <a:pt x="999" y="1071"/>
                  </a:cubicBezTo>
                  <a:cubicBezTo>
                    <a:pt x="1664" y="936"/>
                    <a:pt x="1466" y="1"/>
                    <a:pt x="1466" y="1"/>
                  </a:cubicBezTo>
                  <a:close/>
                </a:path>
              </a:pathLst>
            </a:custGeom>
            <a:solidFill>
              <a:srgbClr val="38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2"/>
            <p:cNvSpPr/>
            <p:nvPr/>
          </p:nvSpPr>
          <p:spPr>
            <a:xfrm>
              <a:off x="2140576" y="3291606"/>
              <a:ext cx="34623" cy="16321"/>
            </a:xfrm>
            <a:custGeom>
              <a:avLst/>
              <a:gdLst/>
              <a:ahLst/>
              <a:cxnLst/>
              <a:rect l="l" t="t" r="r" b="b"/>
              <a:pathLst>
                <a:path w="1258" h="593" extrusionOk="0">
                  <a:moveTo>
                    <a:pt x="1237" y="0"/>
                  </a:moveTo>
                  <a:lnTo>
                    <a:pt x="0" y="323"/>
                  </a:lnTo>
                  <a:cubicBezTo>
                    <a:pt x="63" y="416"/>
                    <a:pt x="125" y="510"/>
                    <a:pt x="198" y="593"/>
                  </a:cubicBezTo>
                  <a:cubicBezTo>
                    <a:pt x="343" y="593"/>
                    <a:pt x="489" y="582"/>
                    <a:pt x="624" y="551"/>
                  </a:cubicBezTo>
                  <a:cubicBezTo>
                    <a:pt x="853" y="499"/>
                    <a:pt x="1071" y="416"/>
                    <a:pt x="1258" y="291"/>
                  </a:cubicBezTo>
                  <a:cubicBezTo>
                    <a:pt x="1258" y="188"/>
                    <a:pt x="1258" y="94"/>
                    <a:pt x="1237" y="0"/>
                  </a:cubicBezTo>
                  <a:close/>
                </a:path>
              </a:pathLst>
            </a:custGeom>
            <a:solidFill>
              <a:srgbClr val="F2E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2"/>
            <p:cNvSpPr/>
            <p:nvPr/>
          </p:nvSpPr>
          <p:spPr>
            <a:xfrm>
              <a:off x="2085944" y="3220158"/>
              <a:ext cx="32917" cy="28844"/>
            </a:xfrm>
            <a:custGeom>
              <a:avLst/>
              <a:gdLst/>
              <a:ahLst/>
              <a:cxnLst/>
              <a:rect l="l" t="t" r="r" b="b"/>
              <a:pathLst>
                <a:path w="1196" h="1048" extrusionOk="0">
                  <a:moveTo>
                    <a:pt x="855" y="0"/>
                  </a:moveTo>
                  <a:cubicBezTo>
                    <a:pt x="613" y="0"/>
                    <a:pt x="131" y="497"/>
                    <a:pt x="63" y="632"/>
                  </a:cubicBezTo>
                  <a:cubicBezTo>
                    <a:pt x="0" y="840"/>
                    <a:pt x="156" y="1048"/>
                    <a:pt x="375" y="1048"/>
                  </a:cubicBezTo>
                  <a:cubicBezTo>
                    <a:pt x="468" y="1038"/>
                    <a:pt x="1102" y="601"/>
                    <a:pt x="1154" y="466"/>
                  </a:cubicBezTo>
                  <a:cubicBezTo>
                    <a:pt x="1196" y="279"/>
                    <a:pt x="1092" y="82"/>
                    <a:pt x="905" y="9"/>
                  </a:cubicBezTo>
                  <a:cubicBezTo>
                    <a:pt x="890" y="3"/>
                    <a:pt x="873" y="0"/>
                    <a:pt x="855" y="0"/>
                  </a:cubicBezTo>
                  <a:close/>
                </a:path>
              </a:pathLst>
            </a:custGeom>
            <a:solidFill>
              <a:srgbClr val="93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2"/>
            <p:cNvSpPr/>
            <p:nvPr/>
          </p:nvSpPr>
          <p:spPr>
            <a:xfrm>
              <a:off x="2164879" y="3200865"/>
              <a:ext cx="36357" cy="18715"/>
            </a:xfrm>
            <a:custGeom>
              <a:avLst/>
              <a:gdLst/>
              <a:ahLst/>
              <a:cxnLst/>
              <a:rect l="l" t="t" r="r" b="b"/>
              <a:pathLst>
                <a:path w="1321" h="680" extrusionOk="0">
                  <a:moveTo>
                    <a:pt x="881" y="0"/>
                  </a:moveTo>
                  <a:cubicBezTo>
                    <a:pt x="610" y="0"/>
                    <a:pt x="260" y="81"/>
                    <a:pt x="167" y="128"/>
                  </a:cubicBezTo>
                  <a:cubicBezTo>
                    <a:pt x="1" y="273"/>
                    <a:pt x="11" y="533"/>
                    <a:pt x="198" y="647"/>
                  </a:cubicBezTo>
                  <a:cubicBezTo>
                    <a:pt x="232" y="668"/>
                    <a:pt x="377" y="679"/>
                    <a:pt x="545" y="679"/>
                  </a:cubicBezTo>
                  <a:cubicBezTo>
                    <a:pt x="793" y="679"/>
                    <a:pt x="1092" y="655"/>
                    <a:pt x="1154" y="606"/>
                  </a:cubicBezTo>
                  <a:cubicBezTo>
                    <a:pt x="1300" y="471"/>
                    <a:pt x="1321" y="253"/>
                    <a:pt x="1206" y="97"/>
                  </a:cubicBezTo>
                  <a:cubicBezTo>
                    <a:pt x="1161" y="26"/>
                    <a:pt x="1034" y="0"/>
                    <a:pt x="881" y="0"/>
                  </a:cubicBezTo>
                  <a:close/>
                </a:path>
              </a:pathLst>
            </a:custGeom>
            <a:solidFill>
              <a:srgbClr val="93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8" name="Google Shape;3058;p62"/>
          <p:cNvSpPr/>
          <p:nvPr/>
        </p:nvSpPr>
        <p:spPr>
          <a:xfrm>
            <a:off x="6447905" y="4023577"/>
            <a:ext cx="2198400" cy="234600"/>
          </a:xfrm>
          <a:prstGeom prst="ellipse">
            <a:avLst/>
          </a:prstGeom>
          <a:solidFill>
            <a:srgbClr val="000000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777C3CC-6200-5B42-2DD4-D379BAC50547}"/>
              </a:ext>
            </a:extLst>
          </p:cNvPr>
          <p:cNvSpPr/>
          <p:nvPr/>
        </p:nvSpPr>
        <p:spPr>
          <a:xfrm>
            <a:off x="432755" y="1132659"/>
            <a:ext cx="2614788" cy="123638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4"/>
                </a:solidFill>
              </a:rPr>
              <a:t>DE CE ESTE IMPORTANTA CHIMIA FIZICA?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6597D-C750-64C3-B42C-45CF4F37F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423" y="240929"/>
            <a:ext cx="5772664" cy="2981960"/>
          </a:xfrm>
          <a:prstGeom prst="rect">
            <a:avLst/>
          </a:prstGeom>
        </p:spPr>
      </p:pic>
      <p:grpSp>
        <p:nvGrpSpPr>
          <p:cNvPr id="6" name="Google Shape;2705;p62">
            <a:extLst>
              <a:ext uri="{FF2B5EF4-FFF2-40B4-BE49-F238E27FC236}">
                <a16:creationId xmlns:a16="http://schemas.microsoft.com/office/drawing/2014/main" id="{876C306D-026F-3ED6-E0A7-0EA7ED187D6F}"/>
              </a:ext>
            </a:extLst>
          </p:cNvPr>
          <p:cNvGrpSpPr/>
          <p:nvPr/>
        </p:nvGrpSpPr>
        <p:grpSpPr>
          <a:xfrm flipH="1">
            <a:off x="952404" y="2442795"/>
            <a:ext cx="2295755" cy="2426570"/>
            <a:chOff x="679513" y="1206363"/>
            <a:chExt cx="2742575" cy="2846575"/>
          </a:xfrm>
        </p:grpSpPr>
        <p:sp>
          <p:nvSpPr>
            <p:cNvPr id="7" name="Google Shape;2706;p62">
              <a:extLst>
                <a:ext uri="{FF2B5EF4-FFF2-40B4-BE49-F238E27FC236}">
                  <a16:creationId xmlns:a16="http://schemas.microsoft.com/office/drawing/2014/main" id="{4428C484-7A49-9D71-F765-1D0AC6B57A86}"/>
                </a:ext>
              </a:extLst>
            </p:cNvPr>
            <p:cNvSpPr/>
            <p:nvPr/>
          </p:nvSpPr>
          <p:spPr>
            <a:xfrm>
              <a:off x="2474588" y="2742938"/>
              <a:ext cx="171550" cy="159000"/>
            </a:xfrm>
            <a:custGeom>
              <a:avLst/>
              <a:gdLst/>
              <a:ahLst/>
              <a:cxnLst/>
              <a:rect l="l" t="t" r="r" b="b"/>
              <a:pathLst>
                <a:path w="6862" h="6360" extrusionOk="0">
                  <a:moveTo>
                    <a:pt x="2229" y="1"/>
                  </a:moveTo>
                  <a:lnTo>
                    <a:pt x="0" y="3431"/>
                  </a:lnTo>
                  <a:cubicBezTo>
                    <a:pt x="0" y="3431"/>
                    <a:pt x="3693" y="6359"/>
                    <a:pt x="3868" y="6359"/>
                  </a:cubicBezTo>
                  <a:cubicBezTo>
                    <a:pt x="4043" y="6359"/>
                    <a:pt x="6862" y="3431"/>
                    <a:pt x="6293" y="2710"/>
                  </a:cubicBezTo>
                  <a:cubicBezTo>
                    <a:pt x="5703" y="1989"/>
                    <a:pt x="3409" y="1246"/>
                    <a:pt x="2229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07;p62">
              <a:extLst>
                <a:ext uri="{FF2B5EF4-FFF2-40B4-BE49-F238E27FC236}">
                  <a16:creationId xmlns:a16="http://schemas.microsoft.com/office/drawing/2014/main" id="{0EB505CC-8862-7E66-0022-385CFE11407D}"/>
                </a:ext>
              </a:extLst>
            </p:cNvPr>
            <p:cNvSpPr/>
            <p:nvPr/>
          </p:nvSpPr>
          <p:spPr>
            <a:xfrm>
              <a:off x="3171638" y="1502913"/>
              <a:ext cx="101625" cy="118550"/>
            </a:xfrm>
            <a:custGeom>
              <a:avLst/>
              <a:gdLst/>
              <a:ahLst/>
              <a:cxnLst/>
              <a:rect l="l" t="t" r="r" b="b"/>
              <a:pathLst>
                <a:path w="4065" h="4742" extrusionOk="0">
                  <a:moveTo>
                    <a:pt x="2032" y="0"/>
                  </a:moveTo>
                  <a:cubicBezTo>
                    <a:pt x="918" y="0"/>
                    <a:pt x="0" y="1071"/>
                    <a:pt x="0" y="2382"/>
                  </a:cubicBezTo>
                  <a:cubicBezTo>
                    <a:pt x="0" y="3693"/>
                    <a:pt x="918" y="4742"/>
                    <a:pt x="2032" y="4742"/>
                  </a:cubicBezTo>
                  <a:cubicBezTo>
                    <a:pt x="3168" y="4742"/>
                    <a:pt x="4064" y="3693"/>
                    <a:pt x="4064" y="2382"/>
                  </a:cubicBezTo>
                  <a:cubicBezTo>
                    <a:pt x="4064" y="1071"/>
                    <a:pt x="3168" y="0"/>
                    <a:pt x="20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08;p62">
              <a:extLst>
                <a:ext uri="{FF2B5EF4-FFF2-40B4-BE49-F238E27FC236}">
                  <a16:creationId xmlns:a16="http://schemas.microsoft.com/office/drawing/2014/main" id="{F8A1E8FF-3774-5E4F-F870-F0361E067801}"/>
                </a:ext>
              </a:extLst>
            </p:cNvPr>
            <p:cNvSpPr/>
            <p:nvPr/>
          </p:nvSpPr>
          <p:spPr>
            <a:xfrm>
              <a:off x="2045763" y="1375638"/>
              <a:ext cx="1376325" cy="2664175"/>
            </a:xfrm>
            <a:custGeom>
              <a:avLst/>
              <a:gdLst/>
              <a:ahLst/>
              <a:cxnLst/>
              <a:rect l="l" t="t" r="r" b="b"/>
              <a:pathLst>
                <a:path w="55053" h="106567" extrusionOk="0">
                  <a:moveTo>
                    <a:pt x="47417" y="0"/>
                  </a:moveTo>
                  <a:cubicBezTo>
                    <a:pt x="47416" y="0"/>
                    <a:pt x="42325" y="3300"/>
                    <a:pt x="41146" y="6315"/>
                  </a:cubicBezTo>
                  <a:cubicBezTo>
                    <a:pt x="39944" y="9352"/>
                    <a:pt x="43790" y="11057"/>
                    <a:pt x="43790" y="11057"/>
                  </a:cubicBezTo>
                  <a:cubicBezTo>
                    <a:pt x="43790" y="11057"/>
                    <a:pt x="1" y="106042"/>
                    <a:pt x="1" y="106436"/>
                  </a:cubicBezTo>
                  <a:lnTo>
                    <a:pt x="1093" y="106567"/>
                  </a:lnTo>
                  <a:lnTo>
                    <a:pt x="45232" y="12521"/>
                  </a:lnTo>
                  <a:cubicBezTo>
                    <a:pt x="46164" y="12744"/>
                    <a:pt x="46985" y="12845"/>
                    <a:pt x="47708" y="12845"/>
                  </a:cubicBezTo>
                  <a:cubicBezTo>
                    <a:pt x="55053" y="12845"/>
                    <a:pt x="52246" y="2361"/>
                    <a:pt x="52246" y="2360"/>
                  </a:cubicBezTo>
                  <a:lnTo>
                    <a:pt x="52246" y="2360"/>
                  </a:lnTo>
                  <a:cubicBezTo>
                    <a:pt x="52246" y="2360"/>
                    <a:pt x="50475" y="10595"/>
                    <a:pt x="47044" y="10595"/>
                  </a:cubicBezTo>
                  <a:cubicBezTo>
                    <a:pt x="46664" y="10595"/>
                    <a:pt x="46264" y="10494"/>
                    <a:pt x="45844" y="10270"/>
                  </a:cubicBezTo>
                  <a:cubicBezTo>
                    <a:pt x="41626" y="8041"/>
                    <a:pt x="47416" y="0"/>
                    <a:pt x="47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09;p62">
              <a:extLst>
                <a:ext uri="{FF2B5EF4-FFF2-40B4-BE49-F238E27FC236}">
                  <a16:creationId xmlns:a16="http://schemas.microsoft.com/office/drawing/2014/main" id="{B3D1D4CE-0F9C-2D80-BC10-CF1E3BCF8CCC}"/>
                </a:ext>
              </a:extLst>
            </p:cNvPr>
            <p:cNvSpPr/>
            <p:nvPr/>
          </p:nvSpPr>
          <p:spPr>
            <a:xfrm>
              <a:off x="679513" y="3693088"/>
              <a:ext cx="455650" cy="359600"/>
            </a:xfrm>
            <a:custGeom>
              <a:avLst/>
              <a:gdLst/>
              <a:ahLst/>
              <a:cxnLst/>
              <a:rect l="l" t="t" r="r" b="b"/>
              <a:pathLst>
                <a:path w="18226" h="14384" extrusionOk="0">
                  <a:moveTo>
                    <a:pt x="5938" y="1"/>
                  </a:moveTo>
                  <a:cubicBezTo>
                    <a:pt x="3456" y="1"/>
                    <a:pt x="429" y="2241"/>
                    <a:pt x="264" y="6811"/>
                  </a:cubicBezTo>
                  <a:cubicBezTo>
                    <a:pt x="0" y="13896"/>
                    <a:pt x="5830" y="14384"/>
                    <a:pt x="7440" y="14384"/>
                  </a:cubicBezTo>
                  <a:cubicBezTo>
                    <a:pt x="7697" y="14384"/>
                    <a:pt x="7846" y="14371"/>
                    <a:pt x="7846" y="14371"/>
                  </a:cubicBezTo>
                  <a:lnTo>
                    <a:pt x="14139" y="14371"/>
                  </a:lnTo>
                  <a:lnTo>
                    <a:pt x="18225" y="3599"/>
                  </a:lnTo>
                  <a:lnTo>
                    <a:pt x="18225" y="3599"/>
                  </a:lnTo>
                  <a:cubicBezTo>
                    <a:pt x="15303" y="6890"/>
                    <a:pt x="11863" y="8601"/>
                    <a:pt x="8943" y="8601"/>
                  </a:cubicBezTo>
                  <a:cubicBezTo>
                    <a:pt x="7888" y="8601"/>
                    <a:pt x="6902" y="8378"/>
                    <a:pt x="6032" y="7925"/>
                  </a:cubicBezTo>
                  <a:cubicBezTo>
                    <a:pt x="3275" y="6491"/>
                    <a:pt x="4183" y="1701"/>
                    <a:pt x="7157" y="1701"/>
                  </a:cubicBezTo>
                  <a:cubicBezTo>
                    <a:pt x="7717" y="1701"/>
                    <a:pt x="8351" y="1871"/>
                    <a:pt x="9048" y="2266"/>
                  </a:cubicBezTo>
                  <a:cubicBezTo>
                    <a:pt x="8646" y="762"/>
                    <a:pt x="7384" y="1"/>
                    <a:pt x="5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10;p62">
              <a:extLst>
                <a:ext uri="{FF2B5EF4-FFF2-40B4-BE49-F238E27FC236}">
                  <a16:creationId xmlns:a16="http://schemas.microsoft.com/office/drawing/2014/main" id="{EE8ADBBC-2919-5EBC-53D6-C62911089E43}"/>
                </a:ext>
              </a:extLst>
            </p:cNvPr>
            <p:cNvSpPr/>
            <p:nvPr/>
          </p:nvSpPr>
          <p:spPr>
            <a:xfrm>
              <a:off x="1899363" y="1802263"/>
              <a:ext cx="607475" cy="1669425"/>
            </a:xfrm>
            <a:custGeom>
              <a:avLst/>
              <a:gdLst/>
              <a:ahLst/>
              <a:cxnLst/>
              <a:rect l="l" t="t" r="r" b="b"/>
              <a:pathLst>
                <a:path w="24299" h="66777" extrusionOk="0">
                  <a:moveTo>
                    <a:pt x="437" y="1"/>
                  </a:moveTo>
                  <a:lnTo>
                    <a:pt x="0" y="7692"/>
                  </a:lnTo>
                  <a:lnTo>
                    <a:pt x="13701" y="66777"/>
                  </a:lnTo>
                  <a:lnTo>
                    <a:pt x="24299" y="35945"/>
                  </a:lnTo>
                  <a:cubicBezTo>
                    <a:pt x="22838" y="33670"/>
                    <a:pt x="21684" y="33263"/>
                    <a:pt x="21046" y="33263"/>
                  </a:cubicBezTo>
                  <a:cubicBezTo>
                    <a:pt x="20692" y="33263"/>
                    <a:pt x="20497" y="33389"/>
                    <a:pt x="20497" y="33389"/>
                  </a:cubicBezTo>
                  <a:cubicBezTo>
                    <a:pt x="16091" y="25731"/>
                    <a:pt x="14022" y="25274"/>
                    <a:pt x="13591" y="25274"/>
                  </a:cubicBezTo>
                  <a:cubicBezTo>
                    <a:pt x="13533" y="25274"/>
                    <a:pt x="13504" y="25282"/>
                    <a:pt x="13504" y="25282"/>
                  </a:cubicBezTo>
                  <a:cubicBezTo>
                    <a:pt x="13504" y="25282"/>
                    <a:pt x="8347" y="9877"/>
                    <a:pt x="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1;p62">
              <a:extLst>
                <a:ext uri="{FF2B5EF4-FFF2-40B4-BE49-F238E27FC236}">
                  <a16:creationId xmlns:a16="http://schemas.microsoft.com/office/drawing/2014/main" id="{BFBD66B7-ACD5-3C27-CDC1-252DF3ADC09F}"/>
                </a:ext>
              </a:extLst>
            </p:cNvPr>
            <p:cNvSpPr/>
            <p:nvPr/>
          </p:nvSpPr>
          <p:spPr>
            <a:xfrm>
              <a:off x="1899363" y="1801713"/>
              <a:ext cx="523350" cy="1669975"/>
            </a:xfrm>
            <a:custGeom>
              <a:avLst/>
              <a:gdLst/>
              <a:ahLst/>
              <a:cxnLst/>
              <a:rect l="l" t="t" r="r" b="b"/>
              <a:pathLst>
                <a:path w="20934" h="66799" extrusionOk="0">
                  <a:moveTo>
                    <a:pt x="437" y="1"/>
                  </a:moveTo>
                  <a:lnTo>
                    <a:pt x="0" y="7714"/>
                  </a:lnTo>
                  <a:lnTo>
                    <a:pt x="13679" y="66799"/>
                  </a:lnTo>
                  <a:lnTo>
                    <a:pt x="16957" y="57272"/>
                  </a:lnTo>
                  <a:cubicBezTo>
                    <a:pt x="16454" y="54016"/>
                    <a:pt x="16804" y="48641"/>
                    <a:pt x="18071" y="42763"/>
                  </a:cubicBezTo>
                  <a:cubicBezTo>
                    <a:pt x="18748" y="39529"/>
                    <a:pt x="19710" y="36339"/>
                    <a:pt x="20934" y="33280"/>
                  </a:cubicBezTo>
                  <a:cubicBezTo>
                    <a:pt x="20781" y="33280"/>
                    <a:pt x="20628" y="33323"/>
                    <a:pt x="20497" y="33411"/>
                  </a:cubicBezTo>
                  <a:cubicBezTo>
                    <a:pt x="20322" y="33083"/>
                    <a:pt x="20147" y="32799"/>
                    <a:pt x="19972" y="32515"/>
                  </a:cubicBezTo>
                  <a:cubicBezTo>
                    <a:pt x="19426" y="35312"/>
                    <a:pt x="18268" y="37256"/>
                    <a:pt x="16913" y="37256"/>
                  </a:cubicBezTo>
                  <a:cubicBezTo>
                    <a:pt x="15034" y="37256"/>
                    <a:pt x="13504" y="33520"/>
                    <a:pt x="13504" y="28909"/>
                  </a:cubicBezTo>
                  <a:cubicBezTo>
                    <a:pt x="13504" y="27708"/>
                    <a:pt x="13614" y="26506"/>
                    <a:pt x="13832" y="25326"/>
                  </a:cubicBezTo>
                  <a:cubicBezTo>
                    <a:pt x="13788" y="25326"/>
                    <a:pt x="13723" y="25304"/>
                    <a:pt x="13679" y="25304"/>
                  </a:cubicBezTo>
                  <a:cubicBezTo>
                    <a:pt x="13439" y="25872"/>
                    <a:pt x="13111" y="26222"/>
                    <a:pt x="12718" y="26309"/>
                  </a:cubicBezTo>
                  <a:cubicBezTo>
                    <a:pt x="12652" y="26324"/>
                    <a:pt x="12585" y="26332"/>
                    <a:pt x="12517" y="26332"/>
                  </a:cubicBezTo>
                  <a:cubicBezTo>
                    <a:pt x="10741" y="26332"/>
                    <a:pt x="8342" y="21160"/>
                    <a:pt x="7058" y="14488"/>
                  </a:cubicBezTo>
                  <a:cubicBezTo>
                    <a:pt x="6687" y="12674"/>
                    <a:pt x="6446" y="10861"/>
                    <a:pt x="6315" y="9025"/>
                  </a:cubicBezTo>
                  <a:cubicBezTo>
                    <a:pt x="4611" y="5857"/>
                    <a:pt x="2644" y="284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12;p62">
              <a:extLst>
                <a:ext uri="{FF2B5EF4-FFF2-40B4-BE49-F238E27FC236}">
                  <a16:creationId xmlns:a16="http://schemas.microsoft.com/office/drawing/2014/main" id="{EC390225-D764-4CF8-4E30-01C36DA532B3}"/>
                </a:ext>
              </a:extLst>
            </p:cNvPr>
            <p:cNvSpPr/>
            <p:nvPr/>
          </p:nvSpPr>
          <p:spPr>
            <a:xfrm>
              <a:off x="2203088" y="2674113"/>
              <a:ext cx="335975" cy="965300"/>
            </a:xfrm>
            <a:custGeom>
              <a:avLst/>
              <a:gdLst/>
              <a:ahLst/>
              <a:cxnLst/>
              <a:rect l="l" t="t" r="r" b="b"/>
              <a:pathLst>
                <a:path w="13439" h="38612" extrusionOk="0">
                  <a:moveTo>
                    <a:pt x="11429" y="1"/>
                  </a:moveTo>
                  <a:lnTo>
                    <a:pt x="1" y="31794"/>
                  </a:lnTo>
                  <a:lnTo>
                    <a:pt x="2186" y="38611"/>
                  </a:lnTo>
                  <a:lnTo>
                    <a:pt x="13439" y="2666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13;p62">
              <a:extLst>
                <a:ext uri="{FF2B5EF4-FFF2-40B4-BE49-F238E27FC236}">
                  <a16:creationId xmlns:a16="http://schemas.microsoft.com/office/drawing/2014/main" id="{3D3D4813-0D56-9111-C7A6-1546226ECFD0}"/>
                </a:ext>
              </a:extLst>
            </p:cNvPr>
            <p:cNvSpPr/>
            <p:nvPr/>
          </p:nvSpPr>
          <p:spPr>
            <a:xfrm>
              <a:off x="2321088" y="2674113"/>
              <a:ext cx="217425" cy="728200"/>
            </a:xfrm>
            <a:custGeom>
              <a:avLst/>
              <a:gdLst/>
              <a:ahLst/>
              <a:cxnLst/>
              <a:rect l="l" t="t" r="r" b="b"/>
              <a:pathLst>
                <a:path w="8697" h="29128" extrusionOk="0">
                  <a:moveTo>
                    <a:pt x="6709" y="1"/>
                  </a:moveTo>
                  <a:lnTo>
                    <a:pt x="22" y="18596"/>
                  </a:lnTo>
                  <a:cubicBezTo>
                    <a:pt x="0" y="19295"/>
                    <a:pt x="0" y="20016"/>
                    <a:pt x="0" y="20737"/>
                  </a:cubicBezTo>
                  <a:cubicBezTo>
                    <a:pt x="0" y="23534"/>
                    <a:pt x="131" y="26331"/>
                    <a:pt x="437" y="29128"/>
                  </a:cubicBezTo>
                  <a:lnTo>
                    <a:pt x="8697" y="2666"/>
                  </a:lnTo>
                  <a:lnTo>
                    <a:pt x="67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14;p62">
              <a:extLst>
                <a:ext uri="{FF2B5EF4-FFF2-40B4-BE49-F238E27FC236}">
                  <a16:creationId xmlns:a16="http://schemas.microsoft.com/office/drawing/2014/main" id="{6CD7F5AF-C547-6CB1-3DF4-423A98381CFE}"/>
                </a:ext>
              </a:extLst>
            </p:cNvPr>
            <p:cNvSpPr/>
            <p:nvPr/>
          </p:nvSpPr>
          <p:spPr>
            <a:xfrm>
              <a:off x="816263" y="1291088"/>
              <a:ext cx="1188000" cy="619900"/>
            </a:xfrm>
            <a:custGeom>
              <a:avLst/>
              <a:gdLst/>
              <a:ahLst/>
              <a:cxnLst/>
              <a:rect l="l" t="t" r="r" b="b"/>
              <a:pathLst>
                <a:path w="47520" h="24796" extrusionOk="0">
                  <a:moveTo>
                    <a:pt x="26010" y="1"/>
                  </a:moveTo>
                  <a:cubicBezTo>
                    <a:pt x="24642" y="1"/>
                    <a:pt x="24336" y="410"/>
                    <a:pt x="24336" y="410"/>
                  </a:cubicBezTo>
                  <a:cubicBezTo>
                    <a:pt x="23957" y="298"/>
                    <a:pt x="23056" y="265"/>
                    <a:pt x="22103" y="265"/>
                  </a:cubicBezTo>
                  <a:cubicBezTo>
                    <a:pt x="20637" y="265"/>
                    <a:pt x="19048" y="345"/>
                    <a:pt x="19048" y="345"/>
                  </a:cubicBezTo>
                  <a:cubicBezTo>
                    <a:pt x="15814" y="2879"/>
                    <a:pt x="6943" y="4584"/>
                    <a:pt x="6943" y="4584"/>
                  </a:cubicBezTo>
                  <a:cubicBezTo>
                    <a:pt x="0" y="11407"/>
                    <a:pt x="315" y="13104"/>
                    <a:pt x="964" y="13104"/>
                  </a:cubicBezTo>
                  <a:cubicBezTo>
                    <a:pt x="1146" y="13104"/>
                    <a:pt x="1355" y="12970"/>
                    <a:pt x="1436" y="12778"/>
                  </a:cubicBezTo>
                  <a:cubicBezTo>
                    <a:pt x="1808" y="11882"/>
                    <a:pt x="8254" y="7818"/>
                    <a:pt x="9871" y="7097"/>
                  </a:cubicBezTo>
                  <a:cubicBezTo>
                    <a:pt x="10046" y="7018"/>
                    <a:pt x="10303" y="6982"/>
                    <a:pt x="10622" y="6982"/>
                  </a:cubicBezTo>
                  <a:cubicBezTo>
                    <a:pt x="13214" y="6982"/>
                    <a:pt x="19900" y="9304"/>
                    <a:pt x="19900" y="9304"/>
                  </a:cubicBezTo>
                  <a:lnTo>
                    <a:pt x="23768" y="14854"/>
                  </a:lnTo>
                  <a:cubicBezTo>
                    <a:pt x="23768" y="14854"/>
                    <a:pt x="25057" y="20710"/>
                    <a:pt x="25800" y="24796"/>
                  </a:cubicBezTo>
                  <a:lnTo>
                    <a:pt x="47520" y="6703"/>
                  </a:lnTo>
                  <a:cubicBezTo>
                    <a:pt x="46340" y="5152"/>
                    <a:pt x="42560" y="5327"/>
                    <a:pt x="34060" y="2049"/>
                  </a:cubicBezTo>
                  <a:cubicBezTo>
                    <a:pt x="29810" y="410"/>
                    <a:pt x="27379" y="1"/>
                    <a:pt x="26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15;p62">
              <a:extLst>
                <a:ext uri="{FF2B5EF4-FFF2-40B4-BE49-F238E27FC236}">
                  <a16:creationId xmlns:a16="http://schemas.microsoft.com/office/drawing/2014/main" id="{F2F62286-AD79-8C33-6857-98FB4D0BBED0}"/>
                </a:ext>
              </a:extLst>
            </p:cNvPr>
            <p:cNvSpPr/>
            <p:nvPr/>
          </p:nvSpPr>
          <p:spPr>
            <a:xfrm>
              <a:off x="1106188" y="1206363"/>
              <a:ext cx="1323875" cy="1093650"/>
            </a:xfrm>
            <a:custGeom>
              <a:avLst/>
              <a:gdLst/>
              <a:ahLst/>
              <a:cxnLst/>
              <a:rect l="l" t="t" r="r" b="b"/>
              <a:pathLst>
                <a:path w="52955" h="43746" extrusionOk="0">
                  <a:moveTo>
                    <a:pt x="51140" y="1"/>
                  </a:moveTo>
                  <a:cubicBezTo>
                    <a:pt x="50979" y="1"/>
                    <a:pt x="50764" y="132"/>
                    <a:pt x="50497" y="412"/>
                  </a:cubicBezTo>
                  <a:cubicBezTo>
                    <a:pt x="47220" y="3865"/>
                    <a:pt x="26920" y="11185"/>
                    <a:pt x="23555" y="13457"/>
                  </a:cubicBezTo>
                  <a:cubicBezTo>
                    <a:pt x="0" y="29409"/>
                    <a:pt x="3693" y="43502"/>
                    <a:pt x="5791" y="43677"/>
                  </a:cubicBezTo>
                  <a:cubicBezTo>
                    <a:pt x="6080" y="43705"/>
                    <a:pt x="6392" y="43746"/>
                    <a:pt x="6755" y="43746"/>
                  </a:cubicBezTo>
                  <a:cubicBezTo>
                    <a:pt x="8998" y="43746"/>
                    <a:pt x="13183" y="42182"/>
                    <a:pt x="25915" y="26196"/>
                  </a:cubicBezTo>
                  <a:lnTo>
                    <a:pt x="30373" y="24121"/>
                  </a:lnTo>
                  <a:cubicBezTo>
                    <a:pt x="47778" y="16773"/>
                    <a:pt x="52955" y="1"/>
                    <a:pt x="51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16;p62">
              <a:extLst>
                <a:ext uri="{FF2B5EF4-FFF2-40B4-BE49-F238E27FC236}">
                  <a16:creationId xmlns:a16="http://schemas.microsoft.com/office/drawing/2014/main" id="{D63E3BCA-7242-F9C3-BCC1-465BC4640B8F}"/>
                </a:ext>
              </a:extLst>
            </p:cNvPr>
            <p:cNvSpPr/>
            <p:nvPr/>
          </p:nvSpPr>
          <p:spPr>
            <a:xfrm>
              <a:off x="1690138" y="1206413"/>
              <a:ext cx="721075" cy="339675"/>
            </a:xfrm>
            <a:custGeom>
              <a:avLst/>
              <a:gdLst/>
              <a:ahLst/>
              <a:cxnLst/>
              <a:rect l="l" t="t" r="r" b="b"/>
              <a:pathLst>
                <a:path w="28843" h="13587" extrusionOk="0">
                  <a:moveTo>
                    <a:pt x="27778" y="1"/>
                  </a:moveTo>
                  <a:cubicBezTo>
                    <a:pt x="27618" y="1"/>
                    <a:pt x="27404" y="131"/>
                    <a:pt x="27139" y="410"/>
                  </a:cubicBezTo>
                  <a:cubicBezTo>
                    <a:pt x="23862" y="3863"/>
                    <a:pt x="3540" y="11183"/>
                    <a:pt x="197" y="13455"/>
                  </a:cubicBezTo>
                  <a:lnTo>
                    <a:pt x="1" y="13587"/>
                  </a:lnTo>
                  <a:cubicBezTo>
                    <a:pt x="1224" y="13324"/>
                    <a:pt x="2492" y="13084"/>
                    <a:pt x="3803" y="12865"/>
                  </a:cubicBezTo>
                  <a:cubicBezTo>
                    <a:pt x="8198" y="12147"/>
                    <a:pt x="12556" y="11807"/>
                    <a:pt x="16603" y="11807"/>
                  </a:cubicBezTo>
                  <a:cubicBezTo>
                    <a:pt x="18712" y="11807"/>
                    <a:pt x="20737" y="11899"/>
                    <a:pt x="22638" y="12079"/>
                  </a:cubicBezTo>
                  <a:cubicBezTo>
                    <a:pt x="27483" y="5808"/>
                    <a:pt x="28842" y="1"/>
                    <a:pt x="27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17;p62">
              <a:extLst>
                <a:ext uri="{FF2B5EF4-FFF2-40B4-BE49-F238E27FC236}">
                  <a16:creationId xmlns:a16="http://schemas.microsoft.com/office/drawing/2014/main" id="{3956919A-D68C-1684-DBD9-F25CFAC7BF07}"/>
                </a:ext>
              </a:extLst>
            </p:cNvPr>
            <p:cNvSpPr/>
            <p:nvPr/>
          </p:nvSpPr>
          <p:spPr>
            <a:xfrm>
              <a:off x="1167913" y="1942663"/>
              <a:ext cx="451775" cy="357375"/>
            </a:xfrm>
            <a:custGeom>
              <a:avLst/>
              <a:gdLst/>
              <a:ahLst/>
              <a:cxnLst/>
              <a:rect l="l" t="t" r="r" b="b"/>
              <a:pathLst>
                <a:path w="18071" h="14295" extrusionOk="0">
                  <a:moveTo>
                    <a:pt x="4851" y="0"/>
                  </a:moveTo>
                  <a:cubicBezTo>
                    <a:pt x="0" y="8325"/>
                    <a:pt x="1989" y="14116"/>
                    <a:pt x="3322" y="14225"/>
                  </a:cubicBezTo>
                  <a:cubicBezTo>
                    <a:pt x="3610" y="14253"/>
                    <a:pt x="3921" y="14294"/>
                    <a:pt x="4284" y="14294"/>
                  </a:cubicBezTo>
                  <a:cubicBezTo>
                    <a:pt x="6174" y="14294"/>
                    <a:pt x="9453" y="13176"/>
                    <a:pt x="18071" y="3256"/>
                  </a:cubicBezTo>
                  <a:cubicBezTo>
                    <a:pt x="12477" y="2863"/>
                    <a:pt x="7779" y="1726"/>
                    <a:pt x="4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18;p62">
              <a:extLst>
                <a:ext uri="{FF2B5EF4-FFF2-40B4-BE49-F238E27FC236}">
                  <a16:creationId xmlns:a16="http://schemas.microsoft.com/office/drawing/2014/main" id="{BFC807A8-7F8D-C1C0-1609-CA919ECFEFFC}"/>
                </a:ext>
              </a:extLst>
            </p:cNvPr>
            <p:cNvSpPr/>
            <p:nvPr/>
          </p:nvSpPr>
          <p:spPr>
            <a:xfrm>
              <a:off x="875663" y="1768838"/>
              <a:ext cx="1469475" cy="2284100"/>
            </a:xfrm>
            <a:custGeom>
              <a:avLst/>
              <a:gdLst/>
              <a:ahLst/>
              <a:cxnLst/>
              <a:rect l="l" t="t" r="r" b="b"/>
              <a:pathLst>
                <a:path w="58779" h="91364" extrusionOk="0">
                  <a:moveTo>
                    <a:pt x="38678" y="0"/>
                  </a:moveTo>
                  <a:cubicBezTo>
                    <a:pt x="36472" y="0"/>
                    <a:pt x="33675" y="1900"/>
                    <a:pt x="29149" y="4943"/>
                  </a:cubicBezTo>
                  <a:cubicBezTo>
                    <a:pt x="19972" y="11127"/>
                    <a:pt x="18988" y="44449"/>
                    <a:pt x="19972" y="49082"/>
                  </a:cubicBezTo>
                  <a:cubicBezTo>
                    <a:pt x="20933" y="53692"/>
                    <a:pt x="14880" y="77816"/>
                    <a:pt x="8478" y="82535"/>
                  </a:cubicBezTo>
                  <a:cubicBezTo>
                    <a:pt x="2054" y="87255"/>
                    <a:pt x="0" y="91363"/>
                    <a:pt x="0" y="91363"/>
                  </a:cubicBezTo>
                  <a:lnTo>
                    <a:pt x="58429" y="91363"/>
                  </a:lnTo>
                  <a:cubicBezTo>
                    <a:pt x="58779" y="84524"/>
                    <a:pt x="54562" y="72659"/>
                    <a:pt x="54059" y="56992"/>
                  </a:cubicBezTo>
                  <a:cubicBezTo>
                    <a:pt x="53731" y="45804"/>
                    <a:pt x="49339" y="16546"/>
                    <a:pt x="44882" y="6910"/>
                  </a:cubicBezTo>
                  <a:cubicBezTo>
                    <a:pt x="42606" y="2026"/>
                    <a:pt x="40957" y="0"/>
                    <a:pt x="38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19;p62">
              <a:extLst>
                <a:ext uri="{FF2B5EF4-FFF2-40B4-BE49-F238E27FC236}">
                  <a16:creationId xmlns:a16="http://schemas.microsoft.com/office/drawing/2014/main" id="{9C5E5D34-EBC4-9FE8-55B5-475F13415AA5}"/>
                </a:ext>
              </a:extLst>
            </p:cNvPr>
            <p:cNvSpPr/>
            <p:nvPr/>
          </p:nvSpPr>
          <p:spPr>
            <a:xfrm>
              <a:off x="1894988" y="1927363"/>
              <a:ext cx="178125" cy="635350"/>
            </a:xfrm>
            <a:custGeom>
              <a:avLst/>
              <a:gdLst/>
              <a:ahLst/>
              <a:cxnLst/>
              <a:rect l="l" t="t" r="r" b="b"/>
              <a:pathLst>
                <a:path w="7125" h="25414" extrusionOk="0">
                  <a:moveTo>
                    <a:pt x="3912" y="0"/>
                  </a:moveTo>
                  <a:lnTo>
                    <a:pt x="1" y="5988"/>
                  </a:lnTo>
                  <a:lnTo>
                    <a:pt x="6163" y="25413"/>
                  </a:lnTo>
                  <a:cubicBezTo>
                    <a:pt x="7124" y="18180"/>
                    <a:pt x="6097" y="4218"/>
                    <a:pt x="6097" y="4218"/>
                  </a:cubicBezTo>
                  <a:lnTo>
                    <a:pt x="3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20;p62">
              <a:extLst>
                <a:ext uri="{FF2B5EF4-FFF2-40B4-BE49-F238E27FC236}">
                  <a16:creationId xmlns:a16="http://schemas.microsoft.com/office/drawing/2014/main" id="{F407DEB3-22C2-9FA1-5A18-BC981AED750B}"/>
                </a:ext>
              </a:extLst>
            </p:cNvPr>
            <p:cNvSpPr/>
            <p:nvPr/>
          </p:nvSpPr>
          <p:spPr>
            <a:xfrm>
              <a:off x="1907013" y="1932288"/>
              <a:ext cx="341450" cy="1517550"/>
            </a:xfrm>
            <a:custGeom>
              <a:avLst/>
              <a:gdLst/>
              <a:ahLst/>
              <a:cxnLst/>
              <a:rect l="l" t="t" r="r" b="b"/>
              <a:pathLst>
                <a:path w="13658" h="60702" extrusionOk="0">
                  <a:moveTo>
                    <a:pt x="481" y="0"/>
                  </a:moveTo>
                  <a:lnTo>
                    <a:pt x="0" y="16585"/>
                  </a:lnTo>
                  <a:cubicBezTo>
                    <a:pt x="0" y="16585"/>
                    <a:pt x="6840" y="36644"/>
                    <a:pt x="13657" y="60702"/>
                  </a:cubicBezTo>
                  <a:cubicBezTo>
                    <a:pt x="13242" y="57512"/>
                    <a:pt x="12936" y="54081"/>
                    <a:pt x="12805" y="50454"/>
                  </a:cubicBezTo>
                  <a:cubicBezTo>
                    <a:pt x="12761" y="48859"/>
                    <a:pt x="12630" y="46870"/>
                    <a:pt x="12434" y="44641"/>
                  </a:cubicBezTo>
                  <a:cubicBezTo>
                    <a:pt x="6752" y="28865"/>
                    <a:pt x="481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21;p62">
              <a:extLst>
                <a:ext uri="{FF2B5EF4-FFF2-40B4-BE49-F238E27FC236}">
                  <a16:creationId xmlns:a16="http://schemas.microsoft.com/office/drawing/2014/main" id="{198C4DA4-1BFD-B5B5-E8F4-F3BBDF8F296B}"/>
                </a:ext>
              </a:extLst>
            </p:cNvPr>
            <p:cNvSpPr/>
            <p:nvPr/>
          </p:nvSpPr>
          <p:spPr>
            <a:xfrm>
              <a:off x="875663" y="1885288"/>
              <a:ext cx="1161375" cy="2167650"/>
            </a:xfrm>
            <a:custGeom>
              <a:avLst/>
              <a:gdLst/>
              <a:ahLst/>
              <a:cxnLst/>
              <a:rect l="l" t="t" r="r" b="b"/>
              <a:pathLst>
                <a:path w="46455" h="86706" extrusionOk="0">
                  <a:moveTo>
                    <a:pt x="29564" y="1"/>
                  </a:moveTo>
                  <a:lnTo>
                    <a:pt x="29149" y="285"/>
                  </a:lnTo>
                  <a:cubicBezTo>
                    <a:pt x="19972" y="6491"/>
                    <a:pt x="18988" y="39813"/>
                    <a:pt x="19972" y="44424"/>
                  </a:cubicBezTo>
                  <a:cubicBezTo>
                    <a:pt x="20933" y="49012"/>
                    <a:pt x="14880" y="73136"/>
                    <a:pt x="8478" y="77877"/>
                  </a:cubicBezTo>
                  <a:cubicBezTo>
                    <a:pt x="2054" y="82619"/>
                    <a:pt x="0" y="86705"/>
                    <a:pt x="0" y="86705"/>
                  </a:cubicBezTo>
                  <a:lnTo>
                    <a:pt x="35573" y="86705"/>
                  </a:lnTo>
                  <a:cubicBezTo>
                    <a:pt x="40074" y="76304"/>
                    <a:pt x="46455" y="60506"/>
                    <a:pt x="46455" y="46128"/>
                  </a:cubicBezTo>
                  <a:cubicBezTo>
                    <a:pt x="46455" y="26200"/>
                    <a:pt x="37583" y="11079"/>
                    <a:pt x="29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22;p62">
              <a:extLst>
                <a:ext uri="{FF2B5EF4-FFF2-40B4-BE49-F238E27FC236}">
                  <a16:creationId xmlns:a16="http://schemas.microsoft.com/office/drawing/2014/main" id="{A1787EFE-7B21-D915-0211-4569E3CEE0F5}"/>
                </a:ext>
              </a:extLst>
            </p:cNvPr>
            <p:cNvSpPr/>
            <p:nvPr/>
          </p:nvSpPr>
          <p:spPr>
            <a:xfrm>
              <a:off x="1294088" y="2179188"/>
              <a:ext cx="343625" cy="1252625"/>
            </a:xfrm>
            <a:custGeom>
              <a:avLst/>
              <a:gdLst/>
              <a:ahLst/>
              <a:cxnLst/>
              <a:rect l="l" t="t" r="r" b="b"/>
              <a:pathLst>
                <a:path w="13745" h="50105" extrusionOk="0">
                  <a:moveTo>
                    <a:pt x="6490" y="1"/>
                  </a:moveTo>
                  <a:lnTo>
                    <a:pt x="6490" y="1"/>
                  </a:lnTo>
                  <a:cubicBezTo>
                    <a:pt x="6534" y="1683"/>
                    <a:pt x="438" y="13701"/>
                    <a:pt x="2863" y="33214"/>
                  </a:cubicBezTo>
                  <a:cubicBezTo>
                    <a:pt x="3169" y="35639"/>
                    <a:pt x="2339" y="42675"/>
                    <a:pt x="1" y="50105"/>
                  </a:cubicBezTo>
                  <a:cubicBezTo>
                    <a:pt x="11276" y="36535"/>
                    <a:pt x="13745" y="24124"/>
                    <a:pt x="13745" y="24124"/>
                  </a:cubicBezTo>
                  <a:lnTo>
                    <a:pt x="6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23;p62">
              <a:extLst>
                <a:ext uri="{FF2B5EF4-FFF2-40B4-BE49-F238E27FC236}">
                  <a16:creationId xmlns:a16="http://schemas.microsoft.com/office/drawing/2014/main" id="{811C6F80-4552-4757-19F5-3039F7450AD4}"/>
                </a:ext>
              </a:extLst>
            </p:cNvPr>
            <p:cNvSpPr/>
            <p:nvPr/>
          </p:nvSpPr>
          <p:spPr>
            <a:xfrm>
              <a:off x="1364013" y="2807413"/>
              <a:ext cx="451800" cy="697600"/>
            </a:xfrm>
            <a:custGeom>
              <a:avLst/>
              <a:gdLst/>
              <a:ahLst/>
              <a:cxnLst/>
              <a:rect l="l" t="t" r="r" b="b"/>
              <a:pathLst>
                <a:path w="18072" h="27904" extrusionOk="0">
                  <a:moveTo>
                    <a:pt x="2273" y="0"/>
                  </a:moveTo>
                  <a:cubicBezTo>
                    <a:pt x="2273" y="0"/>
                    <a:pt x="1" y="2601"/>
                    <a:pt x="3016" y="5922"/>
                  </a:cubicBezTo>
                  <a:cubicBezTo>
                    <a:pt x="6993" y="10379"/>
                    <a:pt x="18071" y="27904"/>
                    <a:pt x="18071" y="27904"/>
                  </a:cubicBezTo>
                  <a:cubicBezTo>
                    <a:pt x="18071" y="27904"/>
                    <a:pt x="12237" y="17088"/>
                    <a:pt x="2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24;p62">
              <a:extLst>
                <a:ext uri="{FF2B5EF4-FFF2-40B4-BE49-F238E27FC236}">
                  <a16:creationId xmlns:a16="http://schemas.microsoft.com/office/drawing/2014/main" id="{02736CB0-FBA6-EEBA-EB76-34EC9270673D}"/>
                </a:ext>
              </a:extLst>
            </p:cNvPr>
            <p:cNvSpPr/>
            <p:nvPr/>
          </p:nvSpPr>
          <p:spPr>
            <a:xfrm>
              <a:off x="1791738" y="2068838"/>
              <a:ext cx="472550" cy="1911450"/>
            </a:xfrm>
            <a:custGeom>
              <a:avLst/>
              <a:gdLst/>
              <a:ahLst/>
              <a:cxnLst/>
              <a:rect l="l" t="t" r="r" b="b"/>
              <a:pathLst>
                <a:path w="18902" h="76458" extrusionOk="0">
                  <a:moveTo>
                    <a:pt x="3213" y="1"/>
                  </a:moveTo>
                  <a:lnTo>
                    <a:pt x="1" y="3759"/>
                  </a:lnTo>
                  <a:cubicBezTo>
                    <a:pt x="9353" y="22201"/>
                    <a:pt x="13483" y="45953"/>
                    <a:pt x="11014" y="76457"/>
                  </a:cubicBezTo>
                  <a:lnTo>
                    <a:pt x="13920" y="75474"/>
                  </a:lnTo>
                  <a:cubicBezTo>
                    <a:pt x="13920" y="75474"/>
                    <a:pt x="18902" y="36142"/>
                    <a:pt x="3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25;p62">
              <a:extLst>
                <a:ext uri="{FF2B5EF4-FFF2-40B4-BE49-F238E27FC236}">
                  <a16:creationId xmlns:a16="http://schemas.microsoft.com/office/drawing/2014/main" id="{B2AEE808-6855-050C-5871-DB2F5E551D1B}"/>
                </a:ext>
              </a:extLst>
            </p:cNvPr>
            <p:cNvSpPr/>
            <p:nvPr/>
          </p:nvSpPr>
          <p:spPr>
            <a:xfrm>
              <a:off x="1568863" y="1877113"/>
              <a:ext cx="644625" cy="2149600"/>
            </a:xfrm>
            <a:custGeom>
              <a:avLst/>
              <a:gdLst/>
              <a:ahLst/>
              <a:cxnLst/>
              <a:rect l="l" t="t" r="r" b="b"/>
              <a:pathLst>
                <a:path w="25785" h="85984" extrusionOk="0">
                  <a:moveTo>
                    <a:pt x="1814" y="0"/>
                  </a:moveTo>
                  <a:lnTo>
                    <a:pt x="1" y="1836"/>
                  </a:lnTo>
                  <a:cubicBezTo>
                    <a:pt x="24670" y="41233"/>
                    <a:pt x="18355" y="66492"/>
                    <a:pt x="14969" y="85590"/>
                  </a:cubicBezTo>
                  <a:lnTo>
                    <a:pt x="20169" y="85983"/>
                  </a:lnTo>
                  <a:cubicBezTo>
                    <a:pt x="25785" y="49427"/>
                    <a:pt x="16607" y="22922"/>
                    <a:pt x="1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26;p62">
              <a:extLst>
                <a:ext uri="{FF2B5EF4-FFF2-40B4-BE49-F238E27FC236}">
                  <a16:creationId xmlns:a16="http://schemas.microsoft.com/office/drawing/2014/main" id="{3BF9A7E3-CA5C-2F76-EACD-2D9DE4E355F1}"/>
                </a:ext>
              </a:extLst>
            </p:cNvPr>
            <p:cNvSpPr/>
            <p:nvPr/>
          </p:nvSpPr>
          <p:spPr>
            <a:xfrm>
              <a:off x="1943063" y="2871313"/>
              <a:ext cx="197225" cy="1155400"/>
            </a:xfrm>
            <a:custGeom>
              <a:avLst/>
              <a:gdLst/>
              <a:ahLst/>
              <a:cxnLst/>
              <a:rect l="l" t="t" r="r" b="b"/>
              <a:pathLst>
                <a:path w="7889" h="46216" extrusionOk="0">
                  <a:moveTo>
                    <a:pt x="4109" y="1"/>
                  </a:moveTo>
                  <a:cubicBezTo>
                    <a:pt x="3956" y="4742"/>
                    <a:pt x="3628" y="9266"/>
                    <a:pt x="3169" y="13461"/>
                  </a:cubicBezTo>
                  <a:cubicBezTo>
                    <a:pt x="3890" y="26222"/>
                    <a:pt x="1618" y="36710"/>
                    <a:pt x="1" y="45822"/>
                  </a:cubicBezTo>
                  <a:lnTo>
                    <a:pt x="5201" y="46215"/>
                  </a:lnTo>
                  <a:cubicBezTo>
                    <a:pt x="7889" y="28757"/>
                    <a:pt x="7189" y="13592"/>
                    <a:pt x="4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27;p62">
              <a:extLst>
                <a:ext uri="{FF2B5EF4-FFF2-40B4-BE49-F238E27FC236}">
                  <a16:creationId xmlns:a16="http://schemas.microsoft.com/office/drawing/2014/main" id="{92846A97-4D24-AA16-5CE3-D9C7F0BFC5A3}"/>
                </a:ext>
              </a:extLst>
            </p:cNvPr>
            <p:cNvSpPr/>
            <p:nvPr/>
          </p:nvSpPr>
          <p:spPr>
            <a:xfrm>
              <a:off x="1562313" y="1902238"/>
              <a:ext cx="592725" cy="1699475"/>
            </a:xfrm>
            <a:custGeom>
              <a:avLst/>
              <a:gdLst/>
              <a:ahLst/>
              <a:cxnLst/>
              <a:rect l="l" t="t" r="r" b="b"/>
              <a:pathLst>
                <a:path w="23709" h="67979" extrusionOk="0">
                  <a:moveTo>
                    <a:pt x="1" y="0"/>
                  </a:moveTo>
                  <a:cubicBezTo>
                    <a:pt x="9178" y="11210"/>
                    <a:pt x="21414" y="35574"/>
                    <a:pt x="22114" y="67978"/>
                  </a:cubicBezTo>
                  <a:cubicBezTo>
                    <a:pt x="23709" y="46783"/>
                    <a:pt x="16323" y="23993"/>
                    <a:pt x="16695" y="197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28;p62">
              <a:extLst>
                <a:ext uri="{FF2B5EF4-FFF2-40B4-BE49-F238E27FC236}">
                  <a16:creationId xmlns:a16="http://schemas.microsoft.com/office/drawing/2014/main" id="{9A207625-5A42-1981-49E8-E67A892E4D7B}"/>
                </a:ext>
              </a:extLst>
            </p:cNvPr>
            <p:cNvSpPr/>
            <p:nvPr/>
          </p:nvSpPr>
          <p:spPr>
            <a:xfrm>
              <a:off x="1506038" y="1620363"/>
              <a:ext cx="611950" cy="1021000"/>
            </a:xfrm>
            <a:custGeom>
              <a:avLst/>
              <a:gdLst/>
              <a:ahLst/>
              <a:cxnLst/>
              <a:rect l="l" t="t" r="r" b="b"/>
              <a:pathLst>
                <a:path w="24478" h="40840" extrusionOk="0">
                  <a:moveTo>
                    <a:pt x="14270" y="0"/>
                  </a:moveTo>
                  <a:cubicBezTo>
                    <a:pt x="11277" y="0"/>
                    <a:pt x="6308" y="1208"/>
                    <a:pt x="3082" y="5747"/>
                  </a:cubicBezTo>
                  <a:cubicBezTo>
                    <a:pt x="1443" y="8041"/>
                    <a:pt x="1" y="11756"/>
                    <a:pt x="1" y="11756"/>
                  </a:cubicBezTo>
                  <a:cubicBezTo>
                    <a:pt x="1" y="11756"/>
                    <a:pt x="14575" y="26440"/>
                    <a:pt x="17613" y="35464"/>
                  </a:cubicBezTo>
                  <a:cubicBezTo>
                    <a:pt x="18962" y="39495"/>
                    <a:pt x="20419" y="40840"/>
                    <a:pt x="21611" y="40840"/>
                  </a:cubicBezTo>
                  <a:cubicBezTo>
                    <a:pt x="23315" y="40840"/>
                    <a:pt x="24478" y="38094"/>
                    <a:pt x="24015" y="36513"/>
                  </a:cubicBezTo>
                  <a:lnTo>
                    <a:pt x="24015" y="36513"/>
                  </a:lnTo>
                  <a:cubicBezTo>
                    <a:pt x="23394" y="37971"/>
                    <a:pt x="22599" y="38710"/>
                    <a:pt x="21852" y="38710"/>
                  </a:cubicBezTo>
                  <a:cubicBezTo>
                    <a:pt x="20786" y="38710"/>
                    <a:pt x="19820" y="37203"/>
                    <a:pt x="19601" y="34131"/>
                  </a:cubicBezTo>
                  <a:cubicBezTo>
                    <a:pt x="19230" y="28931"/>
                    <a:pt x="20497" y="10685"/>
                    <a:pt x="20322" y="8588"/>
                  </a:cubicBezTo>
                  <a:cubicBezTo>
                    <a:pt x="20322" y="8588"/>
                    <a:pt x="18093" y="1136"/>
                    <a:pt x="16520" y="350"/>
                  </a:cubicBezTo>
                  <a:cubicBezTo>
                    <a:pt x="16114" y="147"/>
                    <a:pt x="15312" y="0"/>
                    <a:pt x="14270" y="0"/>
                  </a:cubicBezTo>
                  <a:close/>
                </a:path>
              </a:pathLst>
            </a:custGeom>
            <a:solidFill>
              <a:srgbClr val="938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29;p62">
              <a:extLst>
                <a:ext uri="{FF2B5EF4-FFF2-40B4-BE49-F238E27FC236}">
                  <a16:creationId xmlns:a16="http://schemas.microsoft.com/office/drawing/2014/main" id="{CE8D249B-8D67-9F95-0B7F-A44478EE549C}"/>
                </a:ext>
              </a:extLst>
            </p:cNvPr>
            <p:cNvSpPr/>
            <p:nvPr/>
          </p:nvSpPr>
          <p:spPr>
            <a:xfrm>
              <a:off x="1795013" y="1745463"/>
              <a:ext cx="93450" cy="123475"/>
            </a:xfrm>
            <a:custGeom>
              <a:avLst/>
              <a:gdLst/>
              <a:ahLst/>
              <a:cxnLst/>
              <a:rect l="l" t="t" r="r" b="b"/>
              <a:pathLst>
                <a:path w="3738" h="4939" extrusionOk="0">
                  <a:moveTo>
                    <a:pt x="3038" y="0"/>
                  </a:moveTo>
                  <a:lnTo>
                    <a:pt x="1" y="240"/>
                  </a:lnTo>
                  <a:cubicBezTo>
                    <a:pt x="1" y="284"/>
                    <a:pt x="23" y="328"/>
                    <a:pt x="45" y="372"/>
                  </a:cubicBezTo>
                  <a:cubicBezTo>
                    <a:pt x="1028" y="2841"/>
                    <a:pt x="3737" y="4938"/>
                    <a:pt x="3737" y="4938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827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30;p62">
              <a:extLst>
                <a:ext uri="{FF2B5EF4-FFF2-40B4-BE49-F238E27FC236}">
                  <a16:creationId xmlns:a16="http://schemas.microsoft.com/office/drawing/2014/main" id="{B627B468-739C-E1A6-A007-6B6F812BB40A}"/>
                </a:ext>
              </a:extLst>
            </p:cNvPr>
            <p:cNvSpPr/>
            <p:nvPr/>
          </p:nvSpPr>
          <p:spPr>
            <a:xfrm>
              <a:off x="1506038" y="1684263"/>
              <a:ext cx="611950" cy="957100"/>
            </a:xfrm>
            <a:custGeom>
              <a:avLst/>
              <a:gdLst/>
              <a:ahLst/>
              <a:cxnLst/>
              <a:rect l="l" t="t" r="r" b="b"/>
              <a:pathLst>
                <a:path w="24478" h="38284" extrusionOk="0">
                  <a:moveTo>
                    <a:pt x="6294" y="1"/>
                  </a:moveTo>
                  <a:cubicBezTo>
                    <a:pt x="5048" y="875"/>
                    <a:pt x="3978" y="1946"/>
                    <a:pt x="3082" y="3191"/>
                  </a:cubicBezTo>
                  <a:cubicBezTo>
                    <a:pt x="1443" y="5485"/>
                    <a:pt x="1" y="9200"/>
                    <a:pt x="1" y="9200"/>
                  </a:cubicBezTo>
                  <a:cubicBezTo>
                    <a:pt x="1" y="9200"/>
                    <a:pt x="14575" y="23884"/>
                    <a:pt x="17613" y="32908"/>
                  </a:cubicBezTo>
                  <a:cubicBezTo>
                    <a:pt x="18962" y="36939"/>
                    <a:pt x="20419" y="38284"/>
                    <a:pt x="21611" y="38284"/>
                  </a:cubicBezTo>
                  <a:cubicBezTo>
                    <a:pt x="23315" y="38284"/>
                    <a:pt x="24478" y="35538"/>
                    <a:pt x="24015" y="33957"/>
                  </a:cubicBezTo>
                  <a:lnTo>
                    <a:pt x="24015" y="33957"/>
                  </a:lnTo>
                  <a:cubicBezTo>
                    <a:pt x="23395" y="35423"/>
                    <a:pt x="22600" y="36163"/>
                    <a:pt x="21854" y="36163"/>
                  </a:cubicBezTo>
                  <a:cubicBezTo>
                    <a:pt x="20787" y="36163"/>
                    <a:pt x="19820" y="34649"/>
                    <a:pt x="19601" y="31575"/>
                  </a:cubicBezTo>
                  <a:cubicBezTo>
                    <a:pt x="19536" y="30636"/>
                    <a:pt x="19514" y="29215"/>
                    <a:pt x="19557" y="27577"/>
                  </a:cubicBezTo>
                  <a:cubicBezTo>
                    <a:pt x="15865" y="23600"/>
                    <a:pt x="10533" y="17350"/>
                    <a:pt x="7867" y="8260"/>
                  </a:cubicBezTo>
                  <a:cubicBezTo>
                    <a:pt x="7059" y="5551"/>
                    <a:pt x="6534" y="2798"/>
                    <a:pt x="6294" y="1"/>
                  </a:cubicBezTo>
                  <a:close/>
                </a:path>
              </a:pathLst>
            </a:custGeom>
            <a:solidFill>
              <a:srgbClr val="827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31;p62">
              <a:extLst>
                <a:ext uri="{FF2B5EF4-FFF2-40B4-BE49-F238E27FC236}">
                  <a16:creationId xmlns:a16="http://schemas.microsoft.com/office/drawing/2014/main" id="{180BFE4B-3E03-9E64-2647-3978ACCEAB53}"/>
                </a:ext>
              </a:extLst>
            </p:cNvPr>
            <p:cNvSpPr/>
            <p:nvPr/>
          </p:nvSpPr>
          <p:spPr>
            <a:xfrm>
              <a:off x="1337238" y="2000663"/>
              <a:ext cx="460000" cy="1043850"/>
            </a:xfrm>
            <a:custGeom>
              <a:avLst/>
              <a:gdLst/>
              <a:ahLst/>
              <a:cxnLst/>
              <a:rect l="l" t="t" r="r" b="b"/>
              <a:pathLst>
                <a:path w="18400" h="41754" extrusionOk="0">
                  <a:moveTo>
                    <a:pt x="8217" y="0"/>
                  </a:moveTo>
                  <a:cubicBezTo>
                    <a:pt x="7822" y="0"/>
                    <a:pt x="7433" y="379"/>
                    <a:pt x="7059" y="1242"/>
                  </a:cubicBezTo>
                  <a:cubicBezTo>
                    <a:pt x="1" y="17521"/>
                    <a:pt x="2164" y="26917"/>
                    <a:pt x="2885" y="31090"/>
                  </a:cubicBezTo>
                  <a:cubicBezTo>
                    <a:pt x="3606" y="35242"/>
                    <a:pt x="13046" y="41753"/>
                    <a:pt x="13046" y="41753"/>
                  </a:cubicBezTo>
                  <a:lnTo>
                    <a:pt x="18399" y="21891"/>
                  </a:lnTo>
                  <a:lnTo>
                    <a:pt x="14226" y="19815"/>
                  </a:lnTo>
                  <a:cubicBezTo>
                    <a:pt x="14226" y="19815"/>
                    <a:pt x="11072" y="0"/>
                    <a:pt x="8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32;p62">
              <a:extLst>
                <a:ext uri="{FF2B5EF4-FFF2-40B4-BE49-F238E27FC236}">
                  <a16:creationId xmlns:a16="http://schemas.microsoft.com/office/drawing/2014/main" id="{643D324F-6782-5251-D880-3442EDF75259}"/>
                </a:ext>
              </a:extLst>
            </p:cNvPr>
            <p:cNvSpPr/>
            <p:nvPr/>
          </p:nvSpPr>
          <p:spPr>
            <a:xfrm>
              <a:off x="1332888" y="1990213"/>
              <a:ext cx="287350" cy="864200"/>
            </a:xfrm>
            <a:custGeom>
              <a:avLst/>
              <a:gdLst/>
              <a:ahLst/>
              <a:cxnLst/>
              <a:rect l="l" t="t" r="r" b="b"/>
              <a:pathLst>
                <a:path w="11494" h="34568" extrusionOk="0">
                  <a:moveTo>
                    <a:pt x="8174" y="1"/>
                  </a:moveTo>
                  <a:cubicBezTo>
                    <a:pt x="7787" y="1"/>
                    <a:pt x="7410" y="352"/>
                    <a:pt x="7058" y="1157"/>
                  </a:cubicBezTo>
                  <a:cubicBezTo>
                    <a:pt x="0" y="17458"/>
                    <a:pt x="2360" y="27357"/>
                    <a:pt x="3081" y="31508"/>
                  </a:cubicBezTo>
                  <a:cubicBezTo>
                    <a:pt x="3234" y="32426"/>
                    <a:pt x="3846" y="33497"/>
                    <a:pt x="4698" y="34567"/>
                  </a:cubicBezTo>
                  <a:cubicBezTo>
                    <a:pt x="4021" y="31574"/>
                    <a:pt x="3693" y="28493"/>
                    <a:pt x="3715" y="25412"/>
                  </a:cubicBezTo>
                  <a:cubicBezTo>
                    <a:pt x="3715" y="15076"/>
                    <a:pt x="7167" y="6686"/>
                    <a:pt x="11494" y="6423"/>
                  </a:cubicBezTo>
                  <a:cubicBezTo>
                    <a:pt x="10518" y="2976"/>
                    <a:pt x="9300" y="1"/>
                    <a:pt x="8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33;p62">
              <a:extLst>
                <a:ext uri="{FF2B5EF4-FFF2-40B4-BE49-F238E27FC236}">
                  <a16:creationId xmlns:a16="http://schemas.microsoft.com/office/drawing/2014/main" id="{BF5EF702-ADEC-01F4-9E58-B9572DC94753}"/>
                </a:ext>
              </a:extLst>
            </p:cNvPr>
            <p:cNvSpPr/>
            <p:nvPr/>
          </p:nvSpPr>
          <p:spPr>
            <a:xfrm>
              <a:off x="1545938" y="2516613"/>
              <a:ext cx="93975" cy="20725"/>
            </a:xfrm>
            <a:custGeom>
              <a:avLst/>
              <a:gdLst/>
              <a:ahLst/>
              <a:cxnLst/>
              <a:rect l="l" t="t" r="r" b="b"/>
              <a:pathLst>
                <a:path w="3759" h="829" extrusionOk="0">
                  <a:moveTo>
                    <a:pt x="2981" y="1"/>
                  </a:moveTo>
                  <a:cubicBezTo>
                    <a:pt x="830" y="1"/>
                    <a:pt x="0" y="707"/>
                    <a:pt x="0" y="707"/>
                  </a:cubicBezTo>
                  <a:cubicBezTo>
                    <a:pt x="0" y="707"/>
                    <a:pt x="486" y="828"/>
                    <a:pt x="1165" y="828"/>
                  </a:cubicBezTo>
                  <a:cubicBezTo>
                    <a:pt x="1925" y="828"/>
                    <a:pt x="2927" y="676"/>
                    <a:pt x="3758" y="29"/>
                  </a:cubicBezTo>
                  <a:cubicBezTo>
                    <a:pt x="3482" y="10"/>
                    <a:pt x="3223" y="1"/>
                    <a:pt x="2981" y="1"/>
                  </a:cubicBezTo>
                  <a:close/>
                </a:path>
              </a:pathLst>
            </a:custGeom>
            <a:solidFill>
              <a:srgbClr val="473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34;p62">
              <a:extLst>
                <a:ext uri="{FF2B5EF4-FFF2-40B4-BE49-F238E27FC236}">
                  <a16:creationId xmlns:a16="http://schemas.microsoft.com/office/drawing/2014/main" id="{717165F0-954F-C4FE-E9A9-75B32D1E591E}"/>
                </a:ext>
              </a:extLst>
            </p:cNvPr>
            <p:cNvSpPr/>
            <p:nvPr/>
          </p:nvSpPr>
          <p:spPr>
            <a:xfrm>
              <a:off x="1642063" y="2239288"/>
              <a:ext cx="27350" cy="95625"/>
            </a:xfrm>
            <a:custGeom>
              <a:avLst/>
              <a:gdLst/>
              <a:ahLst/>
              <a:cxnLst/>
              <a:rect l="l" t="t" r="r" b="b"/>
              <a:pathLst>
                <a:path w="1094" h="3825" extrusionOk="0">
                  <a:moveTo>
                    <a:pt x="1" y="0"/>
                  </a:moveTo>
                  <a:lnTo>
                    <a:pt x="1" y="0"/>
                  </a:lnTo>
                  <a:cubicBezTo>
                    <a:pt x="241" y="1311"/>
                    <a:pt x="613" y="2601"/>
                    <a:pt x="1093" y="3824"/>
                  </a:cubicBezTo>
                  <a:cubicBezTo>
                    <a:pt x="809" y="2535"/>
                    <a:pt x="438" y="1246"/>
                    <a:pt x="1" y="0"/>
                  </a:cubicBezTo>
                  <a:close/>
                </a:path>
              </a:pathLst>
            </a:custGeom>
            <a:solidFill>
              <a:srgbClr val="473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35;p62">
              <a:extLst>
                <a:ext uri="{FF2B5EF4-FFF2-40B4-BE49-F238E27FC236}">
                  <a16:creationId xmlns:a16="http://schemas.microsoft.com/office/drawing/2014/main" id="{958606F9-35B6-29F7-7805-73714A83F3ED}"/>
                </a:ext>
              </a:extLst>
            </p:cNvPr>
            <p:cNvSpPr/>
            <p:nvPr/>
          </p:nvSpPr>
          <p:spPr>
            <a:xfrm>
              <a:off x="1639888" y="2334888"/>
              <a:ext cx="188475" cy="237100"/>
            </a:xfrm>
            <a:custGeom>
              <a:avLst/>
              <a:gdLst/>
              <a:ahLst/>
              <a:cxnLst/>
              <a:rect l="l" t="t" r="r" b="b"/>
              <a:pathLst>
                <a:path w="7539" h="9484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2076" y="4283"/>
                    <a:pt x="1224" y="6337"/>
                    <a:pt x="0" y="7298"/>
                  </a:cubicBezTo>
                  <a:cubicBezTo>
                    <a:pt x="1748" y="7408"/>
                    <a:pt x="4196" y="7976"/>
                    <a:pt x="7539" y="9483"/>
                  </a:cubicBezTo>
                  <a:cubicBezTo>
                    <a:pt x="7539" y="9483"/>
                    <a:pt x="3387" y="5681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36;p62">
              <a:extLst>
                <a:ext uri="{FF2B5EF4-FFF2-40B4-BE49-F238E27FC236}">
                  <a16:creationId xmlns:a16="http://schemas.microsoft.com/office/drawing/2014/main" id="{2AD6B3A0-90A4-B51D-63B5-675F6C10E7F0}"/>
                </a:ext>
              </a:extLst>
            </p:cNvPr>
            <p:cNvSpPr/>
            <p:nvPr/>
          </p:nvSpPr>
          <p:spPr>
            <a:xfrm>
              <a:off x="1360738" y="2287363"/>
              <a:ext cx="436500" cy="756600"/>
            </a:xfrm>
            <a:custGeom>
              <a:avLst/>
              <a:gdLst/>
              <a:ahLst/>
              <a:cxnLst/>
              <a:rect l="l" t="t" r="r" b="b"/>
              <a:pathLst>
                <a:path w="17460" h="30264" extrusionOk="0">
                  <a:moveTo>
                    <a:pt x="2579" y="0"/>
                  </a:moveTo>
                  <a:lnTo>
                    <a:pt x="2579" y="0"/>
                  </a:lnTo>
                  <a:cubicBezTo>
                    <a:pt x="1" y="10117"/>
                    <a:pt x="1399" y="16410"/>
                    <a:pt x="1945" y="19600"/>
                  </a:cubicBezTo>
                  <a:cubicBezTo>
                    <a:pt x="2666" y="23752"/>
                    <a:pt x="12106" y="30264"/>
                    <a:pt x="12106" y="30264"/>
                  </a:cubicBezTo>
                  <a:lnTo>
                    <a:pt x="17459" y="10423"/>
                  </a:lnTo>
                  <a:lnTo>
                    <a:pt x="17044" y="10205"/>
                  </a:lnTo>
                  <a:cubicBezTo>
                    <a:pt x="15777" y="15886"/>
                    <a:pt x="13177" y="19775"/>
                    <a:pt x="10183" y="19775"/>
                  </a:cubicBezTo>
                  <a:cubicBezTo>
                    <a:pt x="5922" y="19775"/>
                    <a:pt x="2492" y="12018"/>
                    <a:pt x="2492" y="2447"/>
                  </a:cubicBezTo>
                  <a:cubicBezTo>
                    <a:pt x="2492" y="1617"/>
                    <a:pt x="2513" y="809"/>
                    <a:pt x="2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37;p62">
              <a:extLst>
                <a:ext uri="{FF2B5EF4-FFF2-40B4-BE49-F238E27FC236}">
                  <a16:creationId xmlns:a16="http://schemas.microsoft.com/office/drawing/2014/main" id="{A6643A29-3930-8243-E312-67AE42EC8916}"/>
                </a:ext>
              </a:extLst>
            </p:cNvPr>
            <p:cNvSpPr/>
            <p:nvPr/>
          </p:nvSpPr>
          <p:spPr>
            <a:xfrm>
              <a:off x="1463988" y="2522163"/>
              <a:ext cx="351275" cy="902550"/>
            </a:xfrm>
            <a:custGeom>
              <a:avLst/>
              <a:gdLst/>
              <a:ahLst/>
              <a:cxnLst/>
              <a:rect l="l" t="t" r="r" b="b"/>
              <a:pathLst>
                <a:path w="14051" h="36102" extrusionOk="0">
                  <a:moveTo>
                    <a:pt x="9776" y="1"/>
                  </a:moveTo>
                  <a:cubicBezTo>
                    <a:pt x="5100" y="1"/>
                    <a:pt x="2290" y="6104"/>
                    <a:pt x="0" y="13879"/>
                  </a:cubicBezTo>
                  <a:cubicBezTo>
                    <a:pt x="0" y="13879"/>
                    <a:pt x="6883" y="29284"/>
                    <a:pt x="14050" y="36102"/>
                  </a:cubicBezTo>
                  <a:lnTo>
                    <a:pt x="13329" y="1031"/>
                  </a:lnTo>
                  <a:cubicBezTo>
                    <a:pt x="12034" y="326"/>
                    <a:pt x="10855" y="1"/>
                    <a:pt x="9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38;p62">
              <a:extLst>
                <a:ext uri="{FF2B5EF4-FFF2-40B4-BE49-F238E27FC236}">
                  <a16:creationId xmlns:a16="http://schemas.microsoft.com/office/drawing/2014/main" id="{80AB94E4-2DD1-F1B2-8C3C-5256592C1F0F}"/>
                </a:ext>
              </a:extLst>
            </p:cNvPr>
            <p:cNvSpPr/>
            <p:nvPr/>
          </p:nvSpPr>
          <p:spPr>
            <a:xfrm>
              <a:off x="1391988" y="2701238"/>
              <a:ext cx="423275" cy="723475"/>
            </a:xfrm>
            <a:custGeom>
              <a:avLst/>
              <a:gdLst/>
              <a:ahLst/>
              <a:cxnLst/>
              <a:rect l="l" t="t" r="r" b="b"/>
              <a:pathLst>
                <a:path w="16931" h="28939" extrusionOk="0">
                  <a:moveTo>
                    <a:pt x="2210" y="0"/>
                  </a:moveTo>
                  <a:cubicBezTo>
                    <a:pt x="585" y="0"/>
                    <a:pt x="1" y="1496"/>
                    <a:pt x="1482" y="6192"/>
                  </a:cubicBezTo>
                  <a:cubicBezTo>
                    <a:pt x="2356" y="8093"/>
                    <a:pt x="10266" y="22602"/>
                    <a:pt x="16930" y="28939"/>
                  </a:cubicBezTo>
                  <a:lnTo>
                    <a:pt x="16428" y="4225"/>
                  </a:lnTo>
                  <a:cubicBezTo>
                    <a:pt x="15976" y="4501"/>
                    <a:pt x="15441" y="4619"/>
                    <a:pt x="14846" y="4619"/>
                  </a:cubicBezTo>
                  <a:cubicBezTo>
                    <a:pt x="11131" y="4619"/>
                    <a:pt x="5065" y="0"/>
                    <a:pt x="2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39;p62">
              <a:extLst>
                <a:ext uri="{FF2B5EF4-FFF2-40B4-BE49-F238E27FC236}">
                  <a16:creationId xmlns:a16="http://schemas.microsoft.com/office/drawing/2014/main" id="{7A3E9FBC-1173-A6E5-FE22-B17482E28AD6}"/>
                </a:ext>
              </a:extLst>
            </p:cNvPr>
            <p:cNvSpPr/>
            <p:nvPr/>
          </p:nvSpPr>
          <p:spPr>
            <a:xfrm>
              <a:off x="1537213" y="2497113"/>
              <a:ext cx="453950" cy="1007900"/>
            </a:xfrm>
            <a:custGeom>
              <a:avLst/>
              <a:gdLst/>
              <a:ahLst/>
              <a:cxnLst/>
              <a:rect l="l" t="t" r="r" b="b"/>
              <a:pathLst>
                <a:path w="18158" h="40316" extrusionOk="0">
                  <a:moveTo>
                    <a:pt x="8396" y="0"/>
                  </a:moveTo>
                  <a:cubicBezTo>
                    <a:pt x="3114" y="0"/>
                    <a:pt x="1" y="10606"/>
                    <a:pt x="262" y="16280"/>
                  </a:cubicBezTo>
                  <a:cubicBezTo>
                    <a:pt x="371" y="19208"/>
                    <a:pt x="3386" y="23207"/>
                    <a:pt x="5091" y="29696"/>
                  </a:cubicBezTo>
                  <a:cubicBezTo>
                    <a:pt x="6292" y="34307"/>
                    <a:pt x="11143" y="40316"/>
                    <a:pt x="11143" y="40316"/>
                  </a:cubicBezTo>
                  <a:cubicBezTo>
                    <a:pt x="18157" y="21087"/>
                    <a:pt x="13438" y="88"/>
                    <a:pt x="8478" y="1"/>
                  </a:cubicBezTo>
                  <a:cubicBezTo>
                    <a:pt x="8450" y="0"/>
                    <a:pt x="8423" y="0"/>
                    <a:pt x="8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41" name="Google Shape;2740;p62">
              <a:extLst>
                <a:ext uri="{FF2B5EF4-FFF2-40B4-BE49-F238E27FC236}">
                  <a16:creationId xmlns:a16="http://schemas.microsoft.com/office/drawing/2014/main" id="{5B6ABC97-6E50-DA46-9CCC-1A97CA248F28}"/>
                </a:ext>
              </a:extLst>
            </p:cNvPr>
            <p:cNvSpPr/>
            <p:nvPr/>
          </p:nvSpPr>
          <p:spPr>
            <a:xfrm>
              <a:off x="1562863" y="2497638"/>
              <a:ext cx="314675" cy="262875"/>
            </a:xfrm>
            <a:custGeom>
              <a:avLst/>
              <a:gdLst/>
              <a:ahLst/>
              <a:cxnLst/>
              <a:rect l="l" t="t" r="r" b="b"/>
              <a:pathLst>
                <a:path w="12587" h="10515" extrusionOk="0">
                  <a:moveTo>
                    <a:pt x="7357" y="1"/>
                  </a:moveTo>
                  <a:cubicBezTo>
                    <a:pt x="3779" y="1"/>
                    <a:pt x="1213" y="4896"/>
                    <a:pt x="0" y="9813"/>
                  </a:cubicBezTo>
                  <a:cubicBezTo>
                    <a:pt x="1571" y="10273"/>
                    <a:pt x="3201" y="10513"/>
                    <a:pt x="4854" y="10513"/>
                  </a:cubicBezTo>
                  <a:cubicBezTo>
                    <a:pt x="4926" y="10513"/>
                    <a:pt x="4998" y="10513"/>
                    <a:pt x="5070" y="10512"/>
                  </a:cubicBezTo>
                  <a:cubicBezTo>
                    <a:pt x="5163" y="10514"/>
                    <a:pt x="5256" y="10514"/>
                    <a:pt x="5349" y="10514"/>
                  </a:cubicBezTo>
                  <a:cubicBezTo>
                    <a:pt x="7854" y="10514"/>
                    <a:pt x="10332" y="9947"/>
                    <a:pt x="12586" y="8851"/>
                  </a:cubicBezTo>
                  <a:cubicBezTo>
                    <a:pt x="11428" y="3476"/>
                    <a:pt x="9462" y="24"/>
                    <a:pt x="7452" y="2"/>
                  </a:cubicBezTo>
                  <a:cubicBezTo>
                    <a:pt x="7420" y="1"/>
                    <a:pt x="7388" y="1"/>
                    <a:pt x="7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41;p62">
              <a:extLst>
                <a:ext uri="{FF2B5EF4-FFF2-40B4-BE49-F238E27FC236}">
                  <a16:creationId xmlns:a16="http://schemas.microsoft.com/office/drawing/2014/main" id="{2BBA582C-4EF0-0113-CE3F-5CEB2037504D}"/>
                </a:ext>
              </a:extLst>
            </p:cNvPr>
            <p:cNvSpPr/>
            <p:nvPr/>
          </p:nvSpPr>
          <p:spPr>
            <a:xfrm>
              <a:off x="1606563" y="2535363"/>
              <a:ext cx="340350" cy="889350"/>
            </a:xfrm>
            <a:custGeom>
              <a:avLst/>
              <a:gdLst/>
              <a:ahLst/>
              <a:cxnLst/>
              <a:rect l="l" t="t" r="r" b="b"/>
              <a:pathLst>
                <a:path w="13614" h="35574" extrusionOk="0">
                  <a:moveTo>
                    <a:pt x="6359" y="0"/>
                  </a:moveTo>
                  <a:cubicBezTo>
                    <a:pt x="2360" y="0"/>
                    <a:pt x="0" y="9506"/>
                    <a:pt x="197" y="14531"/>
                  </a:cubicBezTo>
                  <a:cubicBezTo>
                    <a:pt x="285" y="17110"/>
                    <a:pt x="2535" y="20606"/>
                    <a:pt x="3824" y="26287"/>
                  </a:cubicBezTo>
                  <a:cubicBezTo>
                    <a:pt x="4720" y="30330"/>
                    <a:pt x="8347" y="35574"/>
                    <a:pt x="8347" y="35574"/>
                  </a:cubicBezTo>
                  <a:cubicBezTo>
                    <a:pt x="13614" y="18486"/>
                    <a:pt x="10074" y="0"/>
                    <a:pt x="63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42;p62">
              <a:extLst>
                <a:ext uri="{FF2B5EF4-FFF2-40B4-BE49-F238E27FC236}">
                  <a16:creationId xmlns:a16="http://schemas.microsoft.com/office/drawing/2014/main" id="{1CD41570-D2CE-EECF-618B-40103457D23C}"/>
                </a:ext>
              </a:extLst>
            </p:cNvPr>
            <p:cNvSpPr/>
            <p:nvPr/>
          </p:nvSpPr>
          <p:spPr>
            <a:xfrm>
              <a:off x="1696688" y="2905738"/>
              <a:ext cx="191225" cy="518975"/>
            </a:xfrm>
            <a:custGeom>
              <a:avLst/>
              <a:gdLst/>
              <a:ahLst/>
              <a:cxnLst/>
              <a:rect l="l" t="t" r="r" b="b"/>
              <a:pathLst>
                <a:path w="7649" h="20759" extrusionOk="0">
                  <a:moveTo>
                    <a:pt x="7365" y="0"/>
                  </a:moveTo>
                  <a:lnTo>
                    <a:pt x="7365" y="0"/>
                  </a:lnTo>
                  <a:cubicBezTo>
                    <a:pt x="4764" y="1333"/>
                    <a:pt x="1924" y="5332"/>
                    <a:pt x="1" y="10642"/>
                  </a:cubicBezTo>
                  <a:cubicBezTo>
                    <a:pt x="88" y="10904"/>
                    <a:pt x="154" y="11188"/>
                    <a:pt x="219" y="11472"/>
                  </a:cubicBezTo>
                  <a:cubicBezTo>
                    <a:pt x="1115" y="15515"/>
                    <a:pt x="4742" y="20759"/>
                    <a:pt x="4742" y="20759"/>
                  </a:cubicBezTo>
                  <a:cubicBezTo>
                    <a:pt x="6753" y="14029"/>
                    <a:pt x="7649" y="7015"/>
                    <a:pt x="7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43;p62">
              <a:extLst>
                <a:ext uri="{FF2B5EF4-FFF2-40B4-BE49-F238E27FC236}">
                  <a16:creationId xmlns:a16="http://schemas.microsoft.com/office/drawing/2014/main" id="{E6302DE4-C519-BC4A-DFBE-1C08991C4B7C}"/>
                </a:ext>
              </a:extLst>
            </p:cNvPr>
            <p:cNvSpPr/>
            <p:nvPr/>
          </p:nvSpPr>
          <p:spPr>
            <a:xfrm>
              <a:off x="1386963" y="3961163"/>
              <a:ext cx="960375" cy="90675"/>
            </a:xfrm>
            <a:custGeom>
              <a:avLst/>
              <a:gdLst/>
              <a:ahLst/>
              <a:cxnLst/>
              <a:rect l="l" t="t" r="r" b="b"/>
              <a:pathLst>
                <a:path w="38415" h="3627" extrusionOk="0">
                  <a:moveTo>
                    <a:pt x="32206" y="0"/>
                  </a:moveTo>
                  <a:cubicBezTo>
                    <a:pt x="28036" y="0"/>
                    <a:pt x="25119" y="1852"/>
                    <a:pt x="19579" y="2556"/>
                  </a:cubicBezTo>
                  <a:cubicBezTo>
                    <a:pt x="13176" y="3364"/>
                    <a:pt x="5638" y="2818"/>
                    <a:pt x="0" y="3627"/>
                  </a:cubicBezTo>
                  <a:lnTo>
                    <a:pt x="37628" y="3627"/>
                  </a:lnTo>
                  <a:cubicBezTo>
                    <a:pt x="37628" y="3627"/>
                    <a:pt x="38414" y="808"/>
                    <a:pt x="34590" y="196"/>
                  </a:cubicBezTo>
                  <a:cubicBezTo>
                    <a:pt x="33740" y="60"/>
                    <a:pt x="32953" y="0"/>
                    <a:pt x="32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44;p62">
              <a:extLst>
                <a:ext uri="{FF2B5EF4-FFF2-40B4-BE49-F238E27FC236}">
                  <a16:creationId xmlns:a16="http://schemas.microsoft.com/office/drawing/2014/main" id="{BD85001B-759A-EC00-F8CF-1EE46E61AF61}"/>
                </a:ext>
              </a:extLst>
            </p:cNvPr>
            <p:cNvSpPr/>
            <p:nvPr/>
          </p:nvSpPr>
          <p:spPr>
            <a:xfrm>
              <a:off x="1657913" y="1648713"/>
              <a:ext cx="293375" cy="122450"/>
            </a:xfrm>
            <a:custGeom>
              <a:avLst/>
              <a:gdLst/>
              <a:ahLst/>
              <a:cxnLst/>
              <a:rect l="l" t="t" r="r" b="b"/>
              <a:pathLst>
                <a:path w="11735" h="4898" extrusionOk="0">
                  <a:moveTo>
                    <a:pt x="7993" y="1"/>
                  </a:moveTo>
                  <a:cubicBezTo>
                    <a:pt x="7944" y="1"/>
                    <a:pt x="7895" y="1"/>
                    <a:pt x="7845" y="2"/>
                  </a:cubicBezTo>
                  <a:cubicBezTo>
                    <a:pt x="4349" y="90"/>
                    <a:pt x="1945" y="942"/>
                    <a:pt x="1224" y="1925"/>
                  </a:cubicBezTo>
                  <a:cubicBezTo>
                    <a:pt x="0" y="3564"/>
                    <a:pt x="263" y="4897"/>
                    <a:pt x="263" y="4897"/>
                  </a:cubicBezTo>
                  <a:cubicBezTo>
                    <a:pt x="263" y="4897"/>
                    <a:pt x="3178" y="4246"/>
                    <a:pt x="6048" y="4246"/>
                  </a:cubicBezTo>
                  <a:cubicBezTo>
                    <a:pt x="7216" y="4246"/>
                    <a:pt x="8377" y="4353"/>
                    <a:pt x="9331" y="4657"/>
                  </a:cubicBezTo>
                  <a:cubicBezTo>
                    <a:pt x="9331" y="4657"/>
                    <a:pt x="10707" y="3018"/>
                    <a:pt x="11734" y="2931"/>
                  </a:cubicBezTo>
                  <a:cubicBezTo>
                    <a:pt x="11734" y="2931"/>
                    <a:pt x="11352" y="1"/>
                    <a:pt x="7993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45;p62">
              <a:extLst>
                <a:ext uri="{FF2B5EF4-FFF2-40B4-BE49-F238E27FC236}">
                  <a16:creationId xmlns:a16="http://schemas.microsoft.com/office/drawing/2014/main" id="{0483A401-AB0F-C536-99D6-943408893DDA}"/>
                </a:ext>
              </a:extLst>
            </p:cNvPr>
            <p:cNvSpPr/>
            <p:nvPr/>
          </p:nvSpPr>
          <p:spPr>
            <a:xfrm>
              <a:off x="1688513" y="1693013"/>
              <a:ext cx="131675" cy="58475"/>
            </a:xfrm>
            <a:custGeom>
              <a:avLst/>
              <a:gdLst/>
              <a:ahLst/>
              <a:cxnLst/>
              <a:rect l="l" t="t" r="r" b="b"/>
              <a:pathLst>
                <a:path w="5267" h="2339" extrusionOk="0">
                  <a:moveTo>
                    <a:pt x="5266" y="0"/>
                  </a:moveTo>
                  <a:lnTo>
                    <a:pt x="0" y="153"/>
                  </a:lnTo>
                  <a:cubicBezTo>
                    <a:pt x="0" y="153"/>
                    <a:pt x="896" y="1967"/>
                    <a:pt x="4829" y="2338"/>
                  </a:cubicBezTo>
                  <a:lnTo>
                    <a:pt x="5266" y="0"/>
                  </a:lnTo>
                  <a:close/>
                </a:path>
              </a:pathLst>
            </a:custGeom>
            <a:solidFill>
              <a:srgbClr val="AD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46;p62">
              <a:extLst>
                <a:ext uri="{FF2B5EF4-FFF2-40B4-BE49-F238E27FC236}">
                  <a16:creationId xmlns:a16="http://schemas.microsoft.com/office/drawing/2014/main" id="{8E804188-DFC2-36B7-F0E7-6B22677AEE75}"/>
                </a:ext>
              </a:extLst>
            </p:cNvPr>
            <p:cNvSpPr/>
            <p:nvPr/>
          </p:nvSpPr>
          <p:spPr>
            <a:xfrm>
              <a:off x="1831613" y="1666788"/>
              <a:ext cx="89075" cy="89625"/>
            </a:xfrm>
            <a:custGeom>
              <a:avLst/>
              <a:gdLst/>
              <a:ahLst/>
              <a:cxnLst/>
              <a:rect l="l" t="t" r="r" b="b"/>
              <a:pathLst>
                <a:path w="3563" h="3585" extrusionOk="0">
                  <a:moveTo>
                    <a:pt x="3563" y="1"/>
                  </a:moveTo>
                  <a:lnTo>
                    <a:pt x="1" y="1333"/>
                  </a:lnTo>
                  <a:lnTo>
                    <a:pt x="678" y="3584"/>
                  </a:lnTo>
                  <a:cubicBezTo>
                    <a:pt x="3563" y="2404"/>
                    <a:pt x="3563" y="1"/>
                    <a:pt x="3563" y="1"/>
                  </a:cubicBezTo>
                  <a:close/>
                </a:path>
              </a:pathLst>
            </a:custGeom>
            <a:solidFill>
              <a:srgbClr val="AD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47;p62">
              <a:extLst>
                <a:ext uri="{FF2B5EF4-FFF2-40B4-BE49-F238E27FC236}">
                  <a16:creationId xmlns:a16="http://schemas.microsoft.com/office/drawing/2014/main" id="{AE25E5CC-B635-3DF9-087F-01F99A8EF5FA}"/>
                </a:ext>
              </a:extLst>
            </p:cNvPr>
            <p:cNvSpPr/>
            <p:nvPr/>
          </p:nvSpPr>
          <p:spPr>
            <a:xfrm>
              <a:off x="1502213" y="1747638"/>
              <a:ext cx="116950" cy="95325"/>
            </a:xfrm>
            <a:custGeom>
              <a:avLst/>
              <a:gdLst/>
              <a:ahLst/>
              <a:cxnLst/>
              <a:rect l="l" t="t" r="r" b="b"/>
              <a:pathLst>
                <a:path w="4678" h="3813" extrusionOk="0">
                  <a:moveTo>
                    <a:pt x="4677" y="0"/>
                  </a:moveTo>
                  <a:lnTo>
                    <a:pt x="4677" y="0"/>
                  </a:lnTo>
                  <a:cubicBezTo>
                    <a:pt x="3584" y="110"/>
                    <a:pt x="1" y="3366"/>
                    <a:pt x="1" y="3366"/>
                  </a:cubicBezTo>
                  <a:cubicBezTo>
                    <a:pt x="1" y="3366"/>
                    <a:pt x="1351" y="3812"/>
                    <a:pt x="2574" y="3812"/>
                  </a:cubicBezTo>
                  <a:cubicBezTo>
                    <a:pt x="3186" y="3812"/>
                    <a:pt x="3767" y="3701"/>
                    <a:pt x="4131" y="3366"/>
                  </a:cubicBezTo>
                  <a:cubicBezTo>
                    <a:pt x="4677" y="2863"/>
                    <a:pt x="4677" y="1"/>
                    <a:pt x="4677" y="0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48;p62">
              <a:extLst>
                <a:ext uri="{FF2B5EF4-FFF2-40B4-BE49-F238E27FC236}">
                  <a16:creationId xmlns:a16="http://schemas.microsoft.com/office/drawing/2014/main" id="{803E530F-96E2-E6D8-CABE-665D60EF39AA}"/>
                </a:ext>
              </a:extLst>
            </p:cNvPr>
            <p:cNvSpPr/>
            <p:nvPr/>
          </p:nvSpPr>
          <p:spPr>
            <a:xfrm>
              <a:off x="1539913" y="1772213"/>
              <a:ext cx="67225" cy="54650"/>
            </a:xfrm>
            <a:custGeom>
              <a:avLst/>
              <a:gdLst/>
              <a:ahLst/>
              <a:cxnLst/>
              <a:rect l="l" t="t" r="r" b="b"/>
              <a:pathLst>
                <a:path w="2689" h="2186" extrusionOk="0">
                  <a:moveTo>
                    <a:pt x="2688" y="1"/>
                  </a:moveTo>
                  <a:cubicBezTo>
                    <a:pt x="2055" y="44"/>
                    <a:pt x="1" y="1924"/>
                    <a:pt x="1" y="1924"/>
                  </a:cubicBezTo>
                  <a:cubicBezTo>
                    <a:pt x="1" y="1924"/>
                    <a:pt x="778" y="2186"/>
                    <a:pt x="1483" y="2186"/>
                  </a:cubicBezTo>
                  <a:cubicBezTo>
                    <a:pt x="1836" y="2186"/>
                    <a:pt x="2171" y="2120"/>
                    <a:pt x="2382" y="1924"/>
                  </a:cubicBezTo>
                  <a:cubicBezTo>
                    <a:pt x="2688" y="1640"/>
                    <a:pt x="2688" y="1"/>
                    <a:pt x="2688" y="1"/>
                  </a:cubicBezTo>
                  <a:close/>
                </a:path>
              </a:pathLst>
            </a:custGeom>
            <a:solidFill>
              <a:srgbClr val="AD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49;p62">
              <a:extLst>
                <a:ext uri="{FF2B5EF4-FFF2-40B4-BE49-F238E27FC236}">
                  <a16:creationId xmlns:a16="http://schemas.microsoft.com/office/drawing/2014/main" id="{7C48ED26-EE14-165C-38CE-492C2C63F60E}"/>
                </a:ext>
              </a:extLst>
            </p:cNvPr>
            <p:cNvSpPr/>
            <p:nvPr/>
          </p:nvSpPr>
          <p:spPr>
            <a:xfrm>
              <a:off x="1552488" y="2641513"/>
              <a:ext cx="140950" cy="141325"/>
            </a:xfrm>
            <a:custGeom>
              <a:avLst/>
              <a:gdLst/>
              <a:ahLst/>
              <a:cxnLst/>
              <a:rect l="l" t="t" r="r" b="b"/>
              <a:pathLst>
                <a:path w="5638" h="5653" extrusionOk="0">
                  <a:moveTo>
                    <a:pt x="880" y="1"/>
                  </a:moveTo>
                  <a:cubicBezTo>
                    <a:pt x="414" y="1"/>
                    <a:pt x="113" y="142"/>
                    <a:pt x="88" y="431"/>
                  </a:cubicBezTo>
                  <a:cubicBezTo>
                    <a:pt x="0" y="1436"/>
                    <a:pt x="831" y="1895"/>
                    <a:pt x="1508" y="1938"/>
                  </a:cubicBezTo>
                  <a:cubicBezTo>
                    <a:pt x="2163" y="1960"/>
                    <a:pt x="3518" y="3730"/>
                    <a:pt x="4545" y="5653"/>
                  </a:cubicBezTo>
                  <a:lnTo>
                    <a:pt x="5638" y="2485"/>
                  </a:lnTo>
                  <a:cubicBezTo>
                    <a:pt x="4190" y="865"/>
                    <a:pt x="2032" y="1"/>
                    <a:pt x="880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50;p62">
              <a:extLst>
                <a:ext uri="{FF2B5EF4-FFF2-40B4-BE49-F238E27FC236}">
                  <a16:creationId xmlns:a16="http://schemas.microsoft.com/office/drawing/2014/main" id="{ECD713E8-1A6E-1FE8-08BD-FFEF07179E9C}"/>
                </a:ext>
              </a:extLst>
            </p:cNvPr>
            <p:cNvSpPr/>
            <p:nvPr/>
          </p:nvSpPr>
          <p:spPr>
            <a:xfrm>
              <a:off x="1636438" y="2682038"/>
              <a:ext cx="206125" cy="148975"/>
            </a:xfrm>
            <a:custGeom>
              <a:avLst/>
              <a:gdLst/>
              <a:ahLst/>
              <a:cxnLst/>
              <a:rect l="l" t="t" r="r" b="b"/>
              <a:pathLst>
                <a:path w="8245" h="5959" extrusionOk="0">
                  <a:moveTo>
                    <a:pt x="1300" y="0"/>
                  </a:moveTo>
                  <a:cubicBezTo>
                    <a:pt x="1050" y="0"/>
                    <a:pt x="849" y="156"/>
                    <a:pt x="728" y="558"/>
                  </a:cubicBezTo>
                  <a:cubicBezTo>
                    <a:pt x="1" y="2823"/>
                    <a:pt x="1349" y="5958"/>
                    <a:pt x="4134" y="5958"/>
                  </a:cubicBezTo>
                  <a:cubicBezTo>
                    <a:pt x="4277" y="5958"/>
                    <a:pt x="4424" y="5950"/>
                    <a:pt x="4574" y="5933"/>
                  </a:cubicBezTo>
                  <a:cubicBezTo>
                    <a:pt x="7655" y="5583"/>
                    <a:pt x="8245" y="2961"/>
                    <a:pt x="8201" y="2218"/>
                  </a:cubicBezTo>
                  <a:cubicBezTo>
                    <a:pt x="8184" y="1935"/>
                    <a:pt x="7781" y="1861"/>
                    <a:pt x="7215" y="1861"/>
                  </a:cubicBezTo>
                  <a:cubicBezTo>
                    <a:pt x="6598" y="1861"/>
                    <a:pt x="5787" y="1948"/>
                    <a:pt x="5070" y="1948"/>
                  </a:cubicBezTo>
                  <a:cubicBezTo>
                    <a:pt x="4772" y="1948"/>
                    <a:pt x="4491" y="1933"/>
                    <a:pt x="4246" y="1891"/>
                  </a:cubicBezTo>
                  <a:cubicBezTo>
                    <a:pt x="3522" y="1756"/>
                    <a:pt x="2137" y="0"/>
                    <a:pt x="1300" y="0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51;p62">
              <a:extLst>
                <a:ext uri="{FF2B5EF4-FFF2-40B4-BE49-F238E27FC236}">
                  <a16:creationId xmlns:a16="http://schemas.microsoft.com/office/drawing/2014/main" id="{737F14C1-5D30-F264-EA6B-321E4C57370F}"/>
                </a:ext>
              </a:extLst>
            </p:cNvPr>
            <p:cNvSpPr/>
            <p:nvPr/>
          </p:nvSpPr>
          <p:spPr>
            <a:xfrm>
              <a:off x="1668838" y="1629888"/>
              <a:ext cx="263875" cy="70650"/>
            </a:xfrm>
            <a:custGeom>
              <a:avLst/>
              <a:gdLst/>
              <a:ahLst/>
              <a:cxnLst/>
              <a:rect l="l" t="t" r="r" b="b"/>
              <a:pathLst>
                <a:path w="10555" h="2826" extrusionOk="0">
                  <a:moveTo>
                    <a:pt x="7370" y="1"/>
                  </a:moveTo>
                  <a:cubicBezTo>
                    <a:pt x="7002" y="1"/>
                    <a:pt x="6594" y="24"/>
                    <a:pt x="6141" y="78"/>
                  </a:cubicBezTo>
                  <a:cubicBezTo>
                    <a:pt x="3060" y="428"/>
                    <a:pt x="0" y="2547"/>
                    <a:pt x="0" y="2547"/>
                  </a:cubicBezTo>
                  <a:cubicBezTo>
                    <a:pt x="1181" y="2731"/>
                    <a:pt x="2380" y="2825"/>
                    <a:pt x="3578" y="2825"/>
                  </a:cubicBezTo>
                  <a:cubicBezTo>
                    <a:pt x="5084" y="2825"/>
                    <a:pt x="6591" y="2677"/>
                    <a:pt x="8063" y="2372"/>
                  </a:cubicBezTo>
                  <a:lnTo>
                    <a:pt x="10554" y="1193"/>
                  </a:lnTo>
                  <a:cubicBezTo>
                    <a:pt x="10554" y="1193"/>
                    <a:pt x="9984" y="1"/>
                    <a:pt x="7370" y="1"/>
                  </a:cubicBezTo>
                  <a:close/>
                </a:path>
              </a:pathLst>
            </a:custGeom>
            <a:solidFill>
              <a:srgbClr val="938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52;p62">
              <a:extLst>
                <a:ext uri="{FF2B5EF4-FFF2-40B4-BE49-F238E27FC236}">
                  <a16:creationId xmlns:a16="http://schemas.microsoft.com/office/drawing/2014/main" id="{30498D85-FDB2-FC29-9F17-5BC76B3EF861}"/>
                </a:ext>
              </a:extLst>
            </p:cNvPr>
            <p:cNvSpPr/>
            <p:nvPr/>
          </p:nvSpPr>
          <p:spPr>
            <a:xfrm>
              <a:off x="1732213" y="1698463"/>
              <a:ext cx="55725" cy="28325"/>
            </a:xfrm>
            <a:custGeom>
              <a:avLst/>
              <a:gdLst/>
              <a:ahLst/>
              <a:cxnLst/>
              <a:rect l="l" t="t" r="r" b="b"/>
              <a:pathLst>
                <a:path w="2229" h="1133" extrusionOk="0">
                  <a:moveTo>
                    <a:pt x="2229" y="1"/>
                  </a:moveTo>
                  <a:lnTo>
                    <a:pt x="197" y="66"/>
                  </a:lnTo>
                  <a:cubicBezTo>
                    <a:pt x="197" y="66"/>
                    <a:pt x="0" y="809"/>
                    <a:pt x="393" y="1093"/>
                  </a:cubicBezTo>
                  <a:cubicBezTo>
                    <a:pt x="432" y="1120"/>
                    <a:pt x="480" y="1132"/>
                    <a:pt x="534" y="1132"/>
                  </a:cubicBezTo>
                  <a:cubicBezTo>
                    <a:pt x="1062" y="1132"/>
                    <a:pt x="2229" y="1"/>
                    <a:pt x="2229" y="1"/>
                  </a:cubicBezTo>
                  <a:close/>
                </a:path>
              </a:pathLst>
            </a:custGeom>
            <a:solidFill>
              <a:srgbClr val="443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53;p62">
              <a:extLst>
                <a:ext uri="{FF2B5EF4-FFF2-40B4-BE49-F238E27FC236}">
                  <a16:creationId xmlns:a16="http://schemas.microsoft.com/office/drawing/2014/main" id="{F8DB6718-679C-9350-FEA4-C544B8B55845}"/>
                </a:ext>
              </a:extLst>
            </p:cNvPr>
            <p:cNvSpPr/>
            <p:nvPr/>
          </p:nvSpPr>
          <p:spPr>
            <a:xfrm>
              <a:off x="1858388" y="1677163"/>
              <a:ext cx="49200" cy="23325"/>
            </a:xfrm>
            <a:custGeom>
              <a:avLst/>
              <a:gdLst/>
              <a:ahLst/>
              <a:cxnLst/>
              <a:rect l="l" t="t" r="r" b="b"/>
              <a:pathLst>
                <a:path w="1968" h="933" extrusionOk="0">
                  <a:moveTo>
                    <a:pt x="1596" y="1"/>
                  </a:moveTo>
                  <a:lnTo>
                    <a:pt x="1" y="656"/>
                  </a:lnTo>
                  <a:cubicBezTo>
                    <a:pt x="1" y="656"/>
                    <a:pt x="831" y="933"/>
                    <a:pt x="1357" y="933"/>
                  </a:cubicBezTo>
                  <a:cubicBezTo>
                    <a:pt x="1540" y="933"/>
                    <a:pt x="1687" y="899"/>
                    <a:pt x="1749" y="809"/>
                  </a:cubicBezTo>
                  <a:cubicBezTo>
                    <a:pt x="1967" y="460"/>
                    <a:pt x="1596" y="1"/>
                    <a:pt x="1596" y="1"/>
                  </a:cubicBezTo>
                  <a:close/>
                </a:path>
              </a:pathLst>
            </a:custGeom>
            <a:solidFill>
              <a:srgbClr val="443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54;p62">
              <a:extLst>
                <a:ext uri="{FF2B5EF4-FFF2-40B4-BE49-F238E27FC236}">
                  <a16:creationId xmlns:a16="http://schemas.microsoft.com/office/drawing/2014/main" id="{BA717495-3173-5B10-E0A7-8BD286AB98BF}"/>
                </a:ext>
              </a:extLst>
            </p:cNvPr>
            <p:cNvSpPr/>
            <p:nvPr/>
          </p:nvSpPr>
          <p:spPr>
            <a:xfrm>
              <a:off x="1792838" y="1675813"/>
              <a:ext cx="153600" cy="155275"/>
            </a:xfrm>
            <a:custGeom>
              <a:avLst/>
              <a:gdLst/>
              <a:ahLst/>
              <a:cxnLst/>
              <a:rect l="l" t="t" r="r" b="b"/>
              <a:pathLst>
                <a:path w="6144" h="6211" extrusionOk="0">
                  <a:moveTo>
                    <a:pt x="1820" y="1"/>
                  </a:moveTo>
                  <a:cubicBezTo>
                    <a:pt x="812" y="1"/>
                    <a:pt x="1" y="2939"/>
                    <a:pt x="1" y="2939"/>
                  </a:cubicBezTo>
                  <a:cubicBezTo>
                    <a:pt x="1181" y="4053"/>
                    <a:pt x="5092" y="5845"/>
                    <a:pt x="5704" y="6195"/>
                  </a:cubicBezTo>
                  <a:cubicBezTo>
                    <a:pt x="5723" y="6205"/>
                    <a:pt x="5739" y="6210"/>
                    <a:pt x="5752" y="6210"/>
                  </a:cubicBezTo>
                  <a:cubicBezTo>
                    <a:pt x="6144" y="6210"/>
                    <a:pt x="3523" y="1458"/>
                    <a:pt x="2317" y="251"/>
                  </a:cubicBezTo>
                  <a:cubicBezTo>
                    <a:pt x="2148" y="76"/>
                    <a:pt x="1981" y="1"/>
                    <a:pt x="1820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55;p62">
              <a:extLst>
                <a:ext uri="{FF2B5EF4-FFF2-40B4-BE49-F238E27FC236}">
                  <a16:creationId xmlns:a16="http://schemas.microsoft.com/office/drawing/2014/main" id="{2EC73334-5AA8-48AB-AB84-EE85A9E2C613}"/>
                </a:ext>
              </a:extLst>
            </p:cNvPr>
            <p:cNvSpPr/>
            <p:nvPr/>
          </p:nvSpPr>
          <p:spPr>
            <a:xfrm>
              <a:off x="1626238" y="2247488"/>
              <a:ext cx="313025" cy="454500"/>
            </a:xfrm>
            <a:custGeom>
              <a:avLst/>
              <a:gdLst/>
              <a:ahLst/>
              <a:cxnLst/>
              <a:rect l="l" t="t" r="r" b="b"/>
              <a:pathLst>
                <a:path w="12521" h="18180" extrusionOk="0">
                  <a:moveTo>
                    <a:pt x="743" y="0"/>
                  </a:moveTo>
                  <a:lnTo>
                    <a:pt x="743" y="0"/>
                  </a:lnTo>
                  <a:cubicBezTo>
                    <a:pt x="1836" y="1027"/>
                    <a:pt x="2928" y="961"/>
                    <a:pt x="3605" y="2251"/>
                  </a:cubicBezTo>
                  <a:cubicBezTo>
                    <a:pt x="4108" y="3234"/>
                    <a:pt x="4392" y="5179"/>
                    <a:pt x="4348" y="6249"/>
                  </a:cubicBezTo>
                  <a:cubicBezTo>
                    <a:pt x="4348" y="6533"/>
                    <a:pt x="4283" y="6839"/>
                    <a:pt x="4042" y="6992"/>
                  </a:cubicBezTo>
                  <a:cubicBezTo>
                    <a:pt x="3926" y="7059"/>
                    <a:pt x="3783" y="7088"/>
                    <a:pt x="3645" y="7088"/>
                  </a:cubicBezTo>
                  <a:cubicBezTo>
                    <a:pt x="3602" y="7088"/>
                    <a:pt x="3559" y="7085"/>
                    <a:pt x="3518" y="7080"/>
                  </a:cubicBezTo>
                  <a:cubicBezTo>
                    <a:pt x="2469" y="6992"/>
                    <a:pt x="1617" y="6271"/>
                    <a:pt x="983" y="5485"/>
                  </a:cubicBezTo>
                  <a:lnTo>
                    <a:pt x="983" y="5485"/>
                  </a:lnTo>
                  <a:cubicBezTo>
                    <a:pt x="1224" y="5965"/>
                    <a:pt x="962" y="6577"/>
                    <a:pt x="437" y="6730"/>
                  </a:cubicBezTo>
                  <a:cubicBezTo>
                    <a:pt x="524" y="7386"/>
                    <a:pt x="940" y="7932"/>
                    <a:pt x="1551" y="8172"/>
                  </a:cubicBezTo>
                  <a:cubicBezTo>
                    <a:pt x="1792" y="9090"/>
                    <a:pt x="1464" y="10051"/>
                    <a:pt x="1049" y="10904"/>
                  </a:cubicBezTo>
                  <a:cubicBezTo>
                    <a:pt x="656" y="11778"/>
                    <a:pt x="153" y="12630"/>
                    <a:pt x="66" y="13548"/>
                  </a:cubicBezTo>
                  <a:cubicBezTo>
                    <a:pt x="0" y="14509"/>
                    <a:pt x="328" y="15449"/>
                    <a:pt x="983" y="16148"/>
                  </a:cubicBezTo>
                  <a:cubicBezTo>
                    <a:pt x="1508" y="16650"/>
                    <a:pt x="2076" y="17066"/>
                    <a:pt x="2710" y="17393"/>
                  </a:cubicBezTo>
                  <a:lnTo>
                    <a:pt x="4042" y="18180"/>
                  </a:lnTo>
                  <a:lnTo>
                    <a:pt x="2600" y="16541"/>
                  </a:lnTo>
                  <a:lnTo>
                    <a:pt x="2600" y="16541"/>
                  </a:lnTo>
                  <a:cubicBezTo>
                    <a:pt x="3841" y="17520"/>
                    <a:pt x="5516" y="18038"/>
                    <a:pt x="7177" y="18038"/>
                  </a:cubicBezTo>
                  <a:cubicBezTo>
                    <a:pt x="7592" y="18038"/>
                    <a:pt x="8006" y="18005"/>
                    <a:pt x="8413" y="17940"/>
                  </a:cubicBezTo>
                  <a:cubicBezTo>
                    <a:pt x="8959" y="17852"/>
                    <a:pt x="9461" y="17677"/>
                    <a:pt x="9942" y="17415"/>
                  </a:cubicBezTo>
                  <a:cubicBezTo>
                    <a:pt x="10292" y="17197"/>
                    <a:pt x="10598" y="16913"/>
                    <a:pt x="10838" y="16585"/>
                  </a:cubicBezTo>
                  <a:cubicBezTo>
                    <a:pt x="12127" y="14990"/>
                    <a:pt x="12521" y="12827"/>
                    <a:pt x="11887" y="10882"/>
                  </a:cubicBezTo>
                  <a:cubicBezTo>
                    <a:pt x="11712" y="10379"/>
                    <a:pt x="11428" y="9855"/>
                    <a:pt x="10904" y="9658"/>
                  </a:cubicBezTo>
                  <a:cubicBezTo>
                    <a:pt x="10751" y="9636"/>
                    <a:pt x="10641" y="9571"/>
                    <a:pt x="10510" y="9483"/>
                  </a:cubicBezTo>
                  <a:cubicBezTo>
                    <a:pt x="10248" y="9221"/>
                    <a:pt x="10620" y="8740"/>
                    <a:pt x="10357" y="8478"/>
                  </a:cubicBezTo>
                  <a:cubicBezTo>
                    <a:pt x="10292" y="8413"/>
                    <a:pt x="10204" y="8369"/>
                    <a:pt x="10139" y="8303"/>
                  </a:cubicBezTo>
                  <a:cubicBezTo>
                    <a:pt x="10073" y="8172"/>
                    <a:pt x="10051" y="8019"/>
                    <a:pt x="10095" y="7888"/>
                  </a:cubicBezTo>
                  <a:cubicBezTo>
                    <a:pt x="10226" y="7080"/>
                    <a:pt x="9986" y="6249"/>
                    <a:pt x="9440" y="5638"/>
                  </a:cubicBezTo>
                  <a:cubicBezTo>
                    <a:pt x="8675" y="4764"/>
                    <a:pt x="7451" y="4370"/>
                    <a:pt x="6402" y="3802"/>
                  </a:cubicBezTo>
                  <a:cubicBezTo>
                    <a:pt x="4392" y="2710"/>
                    <a:pt x="2884" y="874"/>
                    <a:pt x="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56;p62">
              <a:extLst>
                <a:ext uri="{FF2B5EF4-FFF2-40B4-BE49-F238E27FC236}">
                  <a16:creationId xmlns:a16="http://schemas.microsoft.com/office/drawing/2014/main" id="{704FF072-47C1-75F6-7352-B589E5EEF12D}"/>
                </a:ext>
              </a:extLst>
            </p:cNvPr>
            <p:cNvSpPr/>
            <p:nvPr/>
          </p:nvSpPr>
          <p:spPr>
            <a:xfrm>
              <a:off x="1654088" y="2426663"/>
              <a:ext cx="254050" cy="276975"/>
            </a:xfrm>
            <a:custGeom>
              <a:avLst/>
              <a:gdLst/>
              <a:ahLst/>
              <a:cxnLst/>
              <a:rect l="l" t="t" r="r" b="b"/>
              <a:pathLst>
                <a:path w="10162" h="11079" extrusionOk="0">
                  <a:moveTo>
                    <a:pt x="5092" y="0"/>
                  </a:moveTo>
                  <a:cubicBezTo>
                    <a:pt x="2295" y="0"/>
                    <a:pt x="0" y="2491"/>
                    <a:pt x="0" y="5550"/>
                  </a:cubicBezTo>
                  <a:cubicBezTo>
                    <a:pt x="0" y="8588"/>
                    <a:pt x="2295" y="11079"/>
                    <a:pt x="5092" y="11079"/>
                  </a:cubicBezTo>
                  <a:cubicBezTo>
                    <a:pt x="7889" y="11079"/>
                    <a:pt x="10161" y="8588"/>
                    <a:pt x="10161" y="5550"/>
                  </a:cubicBezTo>
                  <a:cubicBezTo>
                    <a:pt x="10161" y="2491"/>
                    <a:pt x="7889" y="0"/>
                    <a:pt x="5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57;p62">
              <a:extLst>
                <a:ext uri="{FF2B5EF4-FFF2-40B4-BE49-F238E27FC236}">
                  <a16:creationId xmlns:a16="http://schemas.microsoft.com/office/drawing/2014/main" id="{92A15118-432B-099C-A37E-6A4F139EE7F7}"/>
                </a:ext>
              </a:extLst>
            </p:cNvPr>
            <p:cNvSpPr/>
            <p:nvPr/>
          </p:nvSpPr>
          <p:spPr>
            <a:xfrm>
              <a:off x="1654088" y="2457238"/>
              <a:ext cx="249125" cy="208600"/>
            </a:xfrm>
            <a:custGeom>
              <a:avLst/>
              <a:gdLst/>
              <a:ahLst/>
              <a:cxnLst/>
              <a:rect l="l" t="t" r="r" b="b"/>
              <a:pathLst>
                <a:path w="9965" h="8344" extrusionOk="0">
                  <a:moveTo>
                    <a:pt x="1923" y="1"/>
                  </a:moveTo>
                  <a:lnTo>
                    <a:pt x="1923" y="1"/>
                  </a:lnTo>
                  <a:cubicBezTo>
                    <a:pt x="678" y="1093"/>
                    <a:pt x="0" y="2667"/>
                    <a:pt x="0" y="4305"/>
                  </a:cubicBezTo>
                  <a:cubicBezTo>
                    <a:pt x="1043" y="6745"/>
                    <a:pt x="3292" y="8343"/>
                    <a:pt x="5773" y="8343"/>
                  </a:cubicBezTo>
                  <a:cubicBezTo>
                    <a:pt x="6204" y="8343"/>
                    <a:pt x="6641" y="8295"/>
                    <a:pt x="7080" y="8195"/>
                  </a:cubicBezTo>
                  <a:cubicBezTo>
                    <a:pt x="7976" y="7976"/>
                    <a:pt x="8806" y="7561"/>
                    <a:pt x="9527" y="6971"/>
                  </a:cubicBezTo>
                  <a:cubicBezTo>
                    <a:pt x="9724" y="6600"/>
                    <a:pt x="9855" y="6206"/>
                    <a:pt x="9964" y="5813"/>
                  </a:cubicBezTo>
                  <a:lnTo>
                    <a:pt x="9964" y="5813"/>
                  </a:lnTo>
                  <a:cubicBezTo>
                    <a:pt x="9090" y="6578"/>
                    <a:pt x="7976" y="7015"/>
                    <a:pt x="6796" y="7015"/>
                  </a:cubicBezTo>
                  <a:cubicBezTo>
                    <a:pt x="3999" y="7015"/>
                    <a:pt x="1727" y="4546"/>
                    <a:pt x="1727" y="1487"/>
                  </a:cubicBezTo>
                  <a:cubicBezTo>
                    <a:pt x="1727" y="984"/>
                    <a:pt x="1792" y="482"/>
                    <a:pt x="1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58;p62">
              <a:extLst>
                <a:ext uri="{FF2B5EF4-FFF2-40B4-BE49-F238E27FC236}">
                  <a16:creationId xmlns:a16="http://schemas.microsoft.com/office/drawing/2014/main" id="{22ACE9AA-EAD5-A550-9406-0967FD4C8C7F}"/>
                </a:ext>
              </a:extLst>
            </p:cNvPr>
            <p:cNvSpPr/>
            <p:nvPr/>
          </p:nvSpPr>
          <p:spPr>
            <a:xfrm>
              <a:off x="1250388" y="3380988"/>
              <a:ext cx="674675" cy="671950"/>
            </a:xfrm>
            <a:custGeom>
              <a:avLst/>
              <a:gdLst/>
              <a:ahLst/>
              <a:cxnLst/>
              <a:rect l="l" t="t" r="r" b="b"/>
              <a:pathLst>
                <a:path w="26987" h="26878" extrusionOk="0">
                  <a:moveTo>
                    <a:pt x="26986" y="1"/>
                  </a:moveTo>
                  <a:cubicBezTo>
                    <a:pt x="26986" y="1"/>
                    <a:pt x="16454" y="13658"/>
                    <a:pt x="1" y="26877"/>
                  </a:cubicBezTo>
                  <a:lnTo>
                    <a:pt x="17197" y="26877"/>
                  </a:lnTo>
                  <a:cubicBezTo>
                    <a:pt x="20912" y="17656"/>
                    <a:pt x="26986" y="1"/>
                    <a:pt x="2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59;p62">
              <a:extLst>
                <a:ext uri="{FF2B5EF4-FFF2-40B4-BE49-F238E27FC236}">
                  <a16:creationId xmlns:a16="http://schemas.microsoft.com/office/drawing/2014/main" id="{AC99CEF8-A784-B104-A53F-0EFAF0BA317F}"/>
                </a:ext>
              </a:extLst>
            </p:cNvPr>
            <p:cNvSpPr/>
            <p:nvPr/>
          </p:nvSpPr>
          <p:spPr>
            <a:xfrm>
              <a:off x="1762238" y="1782738"/>
              <a:ext cx="75075" cy="21550"/>
            </a:xfrm>
            <a:custGeom>
              <a:avLst/>
              <a:gdLst/>
              <a:ahLst/>
              <a:cxnLst/>
              <a:rect l="l" t="t" r="r" b="b"/>
              <a:pathLst>
                <a:path w="3003" h="862" extrusionOk="0">
                  <a:moveTo>
                    <a:pt x="1251" y="1"/>
                  </a:moveTo>
                  <a:cubicBezTo>
                    <a:pt x="494" y="1"/>
                    <a:pt x="1" y="402"/>
                    <a:pt x="438" y="607"/>
                  </a:cubicBezTo>
                  <a:cubicBezTo>
                    <a:pt x="555" y="656"/>
                    <a:pt x="663" y="676"/>
                    <a:pt x="763" y="676"/>
                  </a:cubicBezTo>
                  <a:cubicBezTo>
                    <a:pt x="1155" y="676"/>
                    <a:pt x="1441" y="379"/>
                    <a:pt x="1754" y="379"/>
                  </a:cubicBezTo>
                  <a:cubicBezTo>
                    <a:pt x="1857" y="379"/>
                    <a:pt x="1963" y="411"/>
                    <a:pt x="2077" y="498"/>
                  </a:cubicBezTo>
                  <a:cubicBezTo>
                    <a:pt x="2389" y="726"/>
                    <a:pt x="2727" y="861"/>
                    <a:pt x="2878" y="861"/>
                  </a:cubicBezTo>
                  <a:cubicBezTo>
                    <a:pt x="3002" y="861"/>
                    <a:pt x="3000" y="770"/>
                    <a:pt x="2754" y="563"/>
                  </a:cubicBezTo>
                  <a:cubicBezTo>
                    <a:pt x="2254" y="145"/>
                    <a:pt x="1705" y="1"/>
                    <a:pt x="1251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60;p62">
              <a:extLst>
                <a:ext uri="{FF2B5EF4-FFF2-40B4-BE49-F238E27FC236}">
                  <a16:creationId xmlns:a16="http://schemas.microsoft.com/office/drawing/2014/main" id="{4BF61323-D124-B066-4537-81F394235601}"/>
                </a:ext>
              </a:extLst>
            </p:cNvPr>
            <p:cNvSpPr/>
            <p:nvPr/>
          </p:nvSpPr>
          <p:spPr>
            <a:xfrm>
              <a:off x="1665013" y="1641113"/>
              <a:ext cx="164450" cy="60125"/>
            </a:xfrm>
            <a:custGeom>
              <a:avLst/>
              <a:gdLst/>
              <a:ahLst/>
              <a:cxnLst/>
              <a:rect l="l" t="t" r="r" b="b"/>
              <a:pathLst>
                <a:path w="6578" h="2405" extrusionOk="0">
                  <a:moveTo>
                    <a:pt x="940" y="1"/>
                  </a:moveTo>
                  <a:lnTo>
                    <a:pt x="0" y="2404"/>
                  </a:lnTo>
                  <a:lnTo>
                    <a:pt x="5922" y="2317"/>
                  </a:lnTo>
                  <a:lnTo>
                    <a:pt x="6578" y="1399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827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61;p62">
              <a:extLst>
                <a:ext uri="{FF2B5EF4-FFF2-40B4-BE49-F238E27FC236}">
                  <a16:creationId xmlns:a16="http://schemas.microsoft.com/office/drawing/2014/main" id="{6891858A-9D7F-EEE4-9CC0-4B3ABE664BD4}"/>
                </a:ext>
              </a:extLst>
            </p:cNvPr>
            <p:cNvSpPr/>
            <p:nvPr/>
          </p:nvSpPr>
          <p:spPr>
            <a:xfrm>
              <a:off x="1845288" y="1606163"/>
              <a:ext cx="133300" cy="88500"/>
            </a:xfrm>
            <a:custGeom>
              <a:avLst/>
              <a:gdLst/>
              <a:ahLst/>
              <a:cxnLst/>
              <a:rect l="l" t="t" r="r" b="b"/>
              <a:pathLst>
                <a:path w="5332" h="3540" extrusionOk="0">
                  <a:moveTo>
                    <a:pt x="3759" y="0"/>
                  </a:moveTo>
                  <a:lnTo>
                    <a:pt x="0" y="2731"/>
                  </a:lnTo>
                  <a:lnTo>
                    <a:pt x="699" y="3540"/>
                  </a:lnTo>
                  <a:lnTo>
                    <a:pt x="5332" y="16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827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62;p62">
              <a:extLst>
                <a:ext uri="{FF2B5EF4-FFF2-40B4-BE49-F238E27FC236}">
                  <a16:creationId xmlns:a16="http://schemas.microsoft.com/office/drawing/2014/main" id="{6E085E4A-7A43-602B-C7FC-6496AC517A88}"/>
                </a:ext>
              </a:extLst>
            </p:cNvPr>
            <p:cNvSpPr/>
            <p:nvPr/>
          </p:nvSpPr>
          <p:spPr>
            <a:xfrm>
              <a:off x="1667588" y="2616738"/>
              <a:ext cx="66275" cy="141525"/>
            </a:xfrm>
            <a:custGeom>
              <a:avLst/>
              <a:gdLst/>
              <a:ahLst/>
              <a:cxnLst/>
              <a:rect l="l" t="t" r="r" b="b"/>
              <a:pathLst>
                <a:path w="2651" h="5661" extrusionOk="0">
                  <a:moveTo>
                    <a:pt x="1292" y="1"/>
                  </a:moveTo>
                  <a:cubicBezTo>
                    <a:pt x="0" y="1"/>
                    <a:pt x="1160" y="3273"/>
                    <a:pt x="466" y="5661"/>
                  </a:cubicBezTo>
                  <a:lnTo>
                    <a:pt x="2410" y="5136"/>
                  </a:lnTo>
                  <a:cubicBezTo>
                    <a:pt x="2410" y="5136"/>
                    <a:pt x="2651" y="23"/>
                    <a:pt x="1318" y="1"/>
                  </a:cubicBezTo>
                  <a:cubicBezTo>
                    <a:pt x="1309" y="1"/>
                    <a:pt x="1300" y="1"/>
                    <a:pt x="1292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2763;p62">
              <a:extLst>
                <a:ext uri="{FF2B5EF4-FFF2-40B4-BE49-F238E27FC236}">
                  <a16:creationId xmlns:a16="http://schemas.microsoft.com/office/drawing/2014/main" id="{5166B17D-01FB-6620-E0CE-840384AF7490}"/>
                </a:ext>
              </a:extLst>
            </p:cNvPr>
            <p:cNvSpPr/>
            <p:nvPr/>
          </p:nvSpPr>
          <p:spPr>
            <a:xfrm>
              <a:off x="1726188" y="2622088"/>
              <a:ext cx="83075" cy="132900"/>
            </a:xfrm>
            <a:custGeom>
              <a:avLst/>
              <a:gdLst/>
              <a:ahLst/>
              <a:cxnLst/>
              <a:rect l="l" t="t" r="r" b="b"/>
              <a:pathLst>
                <a:path w="3323" h="5316" extrusionOk="0">
                  <a:moveTo>
                    <a:pt x="1875" y="0"/>
                  </a:moveTo>
                  <a:cubicBezTo>
                    <a:pt x="805" y="0"/>
                    <a:pt x="1143" y="3260"/>
                    <a:pt x="1" y="5316"/>
                  </a:cubicBezTo>
                  <a:lnTo>
                    <a:pt x="1989" y="5294"/>
                  </a:lnTo>
                  <a:cubicBezTo>
                    <a:pt x="1989" y="5294"/>
                    <a:pt x="3322" y="399"/>
                    <a:pt x="2055" y="28"/>
                  </a:cubicBezTo>
                  <a:cubicBezTo>
                    <a:pt x="1991" y="9"/>
                    <a:pt x="1931" y="0"/>
                    <a:pt x="1875" y="0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2764;p62">
              <a:extLst>
                <a:ext uri="{FF2B5EF4-FFF2-40B4-BE49-F238E27FC236}">
                  <a16:creationId xmlns:a16="http://schemas.microsoft.com/office/drawing/2014/main" id="{E5ABC530-1072-E0CC-3CA6-6B330BA0E1DC}"/>
                </a:ext>
              </a:extLst>
            </p:cNvPr>
            <p:cNvSpPr/>
            <p:nvPr/>
          </p:nvSpPr>
          <p:spPr>
            <a:xfrm>
              <a:off x="1780813" y="2638913"/>
              <a:ext cx="103275" cy="130825"/>
            </a:xfrm>
            <a:custGeom>
              <a:avLst/>
              <a:gdLst/>
              <a:ahLst/>
              <a:cxnLst/>
              <a:rect l="l" t="t" r="r" b="b"/>
              <a:pathLst>
                <a:path w="4131" h="5233" extrusionOk="0">
                  <a:moveTo>
                    <a:pt x="2656" y="0"/>
                  </a:moveTo>
                  <a:cubicBezTo>
                    <a:pt x="1690" y="0"/>
                    <a:pt x="1427" y="3112"/>
                    <a:pt x="1" y="4839"/>
                  </a:cubicBezTo>
                  <a:lnTo>
                    <a:pt x="1946" y="5233"/>
                  </a:lnTo>
                  <a:cubicBezTo>
                    <a:pt x="1946" y="5233"/>
                    <a:pt x="4131" y="688"/>
                    <a:pt x="2929" y="76"/>
                  </a:cubicBezTo>
                  <a:cubicBezTo>
                    <a:pt x="2832" y="24"/>
                    <a:pt x="2741" y="0"/>
                    <a:pt x="2656" y="0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2765;p62">
              <a:extLst>
                <a:ext uri="{FF2B5EF4-FFF2-40B4-BE49-F238E27FC236}">
                  <a16:creationId xmlns:a16="http://schemas.microsoft.com/office/drawing/2014/main" id="{03BC8E8E-A0F8-4EAB-C395-F8A9EE080435}"/>
                </a:ext>
              </a:extLst>
            </p:cNvPr>
            <p:cNvSpPr/>
            <p:nvPr/>
          </p:nvSpPr>
          <p:spPr>
            <a:xfrm>
              <a:off x="2526488" y="2765888"/>
              <a:ext cx="107500" cy="113600"/>
            </a:xfrm>
            <a:custGeom>
              <a:avLst/>
              <a:gdLst/>
              <a:ahLst/>
              <a:cxnLst/>
              <a:rect l="l" t="t" r="r" b="b"/>
              <a:pathLst>
                <a:path w="4300" h="4544" extrusionOk="0">
                  <a:moveTo>
                    <a:pt x="1005" y="1"/>
                  </a:moveTo>
                  <a:cubicBezTo>
                    <a:pt x="1005" y="1"/>
                    <a:pt x="0" y="1093"/>
                    <a:pt x="219" y="1967"/>
                  </a:cubicBezTo>
                  <a:cubicBezTo>
                    <a:pt x="288" y="2274"/>
                    <a:pt x="545" y="2373"/>
                    <a:pt x="850" y="2373"/>
                  </a:cubicBezTo>
                  <a:cubicBezTo>
                    <a:pt x="1414" y="2373"/>
                    <a:pt x="2141" y="2033"/>
                    <a:pt x="2142" y="2033"/>
                  </a:cubicBezTo>
                  <a:lnTo>
                    <a:pt x="2142" y="2033"/>
                  </a:lnTo>
                  <a:cubicBezTo>
                    <a:pt x="1836" y="2339"/>
                    <a:pt x="1508" y="4240"/>
                    <a:pt x="1879" y="4524"/>
                  </a:cubicBezTo>
                  <a:cubicBezTo>
                    <a:pt x="1897" y="4537"/>
                    <a:pt x="1918" y="4544"/>
                    <a:pt x="1943" y="4544"/>
                  </a:cubicBezTo>
                  <a:cubicBezTo>
                    <a:pt x="2440" y="4544"/>
                    <a:pt x="4300" y="1926"/>
                    <a:pt x="4196" y="1093"/>
                  </a:cubicBezTo>
                  <a:cubicBezTo>
                    <a:pt x="4108" y="219"/>
                    <a:pt x="4021" y="110"/>
                    <a:pt x="1005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2766;p62">
              <a:extLst>
                <a:ext uri="{FF2B5EF4-FFF2-40B4-BE49-F238E27FC236}">
                  <a16:creationId xmlns:a16="http://schemas.microsoft.com/office/drawing/2014/main" id="{A6CDD41E-158A-A2C2-77A2-3A3C6F20B042}"/>
                </a:ext>
              </a:extLst>
            </p:cNvPr>
            <p:cNvSpPr/>
            <p:nvPr/>
          </p:nvSpPr>
          <p:spPr>
            <a:xfrm>
              <a:off x="2609263" y="2791413"/>
              <a:ext cx="62550" cy="44400"/>
            </a:xfrm>
            <a:custGeom>
              <a:avLst/>
              <a:gdLst/>
              <a:ahLst/>
              <a:cxnLst/>
              <a:rect l="l" t="t" r="r" b="b"/>
              <a:pathLst>
                <a:path w="2502" h="1776" extrusionOk="0">
                  <a:moveTo>
                    <a:pt x="1518" y="1"/>
                  </a:moveTo>
                  <a:cubicBezTo>
                    <a:pt x="1111" y="1"/>
                    <a:pt x="652" y="178"/>
                    <a:pt x="404" y="509"/>
                  </a:cubicBezTo>
                  <a:cubicBezTo>
                    <a:pt x="0" y="1066"/>
                    <a:pt x="441" y="1775"/>
                    <a:pt x="1400" y="1775"/>
                  </a:cubicBezTo>
                  <a:cubicBezTo>
                    <a:pt x="1532" y="1775"/>
                    <a:pt x="1674" y="1762"/>
                    <a:pt x="1824" y="1733"/>
                  </a:cubicBezTo>
                  <a:cubicBezTo>
                    <a:pt x="2414" y="1624"/>
                    <a:pt x="2502" y="968"/>
                    <a:pt x="2283" y="400"/>
                  </a:cubicBezTo>
                  <a:cubicBezTo>
                    <a:pt x="2173" y="129"/>
                    <a:pt x="1864" y="1"/>
                    <a:pt x="1518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2767;p62">
              <a:extLst>
                <a:ext uri="{FF2B5EF4-FFF2-40B4-BE49-F238E27FC236}">
                  <a16:creationId xmlns:a16="http://schemas.microsoft.com/office/drawing/2014/main" id="{77980681-ADCC-8FF9-2776-510A5EBA9D50}"/>
                </a:ext>
              </a:extLst>
            </p:cNvPr>
            <p:cNvSpPr/>
            <p:nvPr/>
          </p:nvSpPr>
          <p:spPr>
            <a:xfrm>
              <a:off x="2593838" y="2843213"/>
              <a:ext cx="62675" cy="43425"/>
            </a:xfrm>
            <a:custGeom>
              <a:avLst/>
              <a:gdLst/>
              <a:ahLst/>
              <a:cxnLst/>
              <a:rect l="l" t="t" r="r" b="b"/>
              <a:pathLst>
                <a:path w="2507" h="1737" extrusionOk="0">
                  <a:moveTo>
                    <a:pt x="1571" y="1"/>
                  </a:moveTo>
                  <a:cubicBezTo>
                    <a:pt x="1227" y="1"/>
                    <a:pt x="851" y="109"/>
                    <a:pt x="584" y="338"/>
                  </a:cubicBezTo>
                  <a:cubicBezTo>
                    <a:pt x="1" y="856"/>
                    <a:pt x="378" y="1737"/>
                    <a:pt x="1609" y="1737"/>
                  </a:cubicBezTo>
                  <a:cubicBezTo>
                    <a:pt x="1624" y="1737"/>
                    <a:pt x="1639" y="1737"/>
                    <a:pt x="1655" y="1737"/>
                  </a:cubicBezTo>
                  <a:cubicBezTo>
                    <a:pt x="2245" y="1715"/>
                    <a:pt x="2507" y="1103"/>
                    <a:pt x="2441" y="513"/>
                  </a:cubicBezTo>
                  <a:cubicBezTo>
                    <a:pt x="2404" y="181"/>
                    <a:pt x="2014" y="1"/>
                    <a:pt x="1571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2768;p62">
              <a:extLst>
                <a:ext uri="{FF2B5EF4-FFF2-40B4-BE49-F238E27FC236}">
                  <a16:creationId xmlns:a16="http://schemas.microsoft.com/office/drawing/2014/main" id="{CAF5AB07-B78C-0653-E869-FFE53A1813C4}"/>
                </a:ext>
              </a:extLst>
            </p:cNvPr>
            <p:cNvSpPr/>
            <p:nvPr/>
          </p:nvSpPr>
          <p:spPr>
            <a:xfrm>
              <a:off x="2568713" y="2883463"/>
              <a:ext cx="68150" cy="44150"/>
            </a:xfrm>
            <a:custGeom>
              <a:avLst/>
              <a:gdLst/>
              <a:ahLst/>
              <a:cxnLst/>
              <a:rect l="l" t="t" r="r" b="b"/>
              <a:pathLst>
                <a:path w="2726" h="1766" extrusionOk="0">
                  <a:moveTo>
                    <a:pt x="1633" y="1"/>
                  </a:moveTo>
                  <a:cubicBezTo>
                    <a:pt x="1258" y="1"/>
                    <a:pt x="854" y="113"/>
                    <a:pt x="584" y="345"/>
                  </a:cubicBezTo>
                  <a:cubicBezTo>
                    <a:pt x="1" y="863"/>
                    <a:pt x="485" y="1766"/>
                    <a:pt x="1804" y="1766"/>
                  </a:cubicBezTo>
                  <a:cubicBezTo>
                    <a:pt x="1819" y="1766"/>
                    <a:pt x="1835" y="1766"/>
                    <a:pt x="1851" y="1765"/>
                  </a:cubicBezTo>
                  <a:cubicBezTo>
                    <a:pt x="2507" y="1765"/>
                    <a:pt x="2725" y="1132"/>
                    <a:pt x="2594" y="520"/>
                  </a:cubicBezTo>
                  <a:cubicBezTo>
                    <a:pt x="2533" y="179"/>
                    <a:pt x="2106" y="1"/>
                    <a:pt x="1633" y="1"/>
                  </a:cubicBezTo>
                  <a:close/>
                </a:path>
              </a:pathLst>
            </a:custGeom>
            <a:solidFill>
              <a:srgbClr val="DDD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1372;p34">
            <a:extLst>
              <a:ext uri="{FF2B5EF4-FFF2-40B4-BE49-F238E27FC236}">
                <a16:creationId xmlns:a16="http://schemas.microsoft.com/office/drawing/2014/main" id="{97B6BB82-65D8-4433-98F3-ACF6E3679476}"/>
              </a:ext>
            </a:extLst>
          </p:cNvPr>
          <p:cNvGrpSpPr/>
          <p:nvPr/>
        </p:nvGrpSpPr>
        <p:grpSpPr>
          <a:xfrm>
            <a:off x="6178753" y="3457004"/>
            <a:ext cx="1724102" cy="1439701"/>
            <a:chOff x="1234350" y="4016000"/>
            <a:chExt cx="1419225" cy="1300350"/>
          </a:xfrm>
        </p:grpSpPr>
        <p:sp>
          <p:nvSpPr>
            <p:cNvPr id="3167" name="Google Shape;1373;p34">
              <a:extLst>
                <a:ext uri="{FF2B5EF4-FFF2-40B4-BE49-F238E27FC236}">
                  <a16:creationId xmlns:a16="http://schemas.microsoft.com/office/drawing/2014/main" id="{B991BB3A-FE27-91B9-F440-DECABD50F033}"/>
                </a:ext>
              </a:extLst>
            </p:cNvPr>
            <p:cNvSpPr/>
            <p:nvPr/>
          </p:nvSpPr>
          <p:spPr>
            <a:xfrm>
              <a:off x="2037625" y="4016000"/>
              <a:ext cx="83450" cy="175875"/>
            </a:xfrm>
            <a:custGeom>
              <a:avLst/>
              <a:gdLst/>
              <a:ahLst/>
              <a:cxnLst/>
              <a:rect l="l" t="t" r="r" b="b"/>
              <a:pathLst>
                <a:path w="3338" h="7035" extrusionOk="0">
                  <a:moveTo>
                    <a:pt x="340" y="0"/>
                  </a:moveTo>
                  <a:cubicBezTo>
                    <a:pt x="340" y="0"/>
                    <a:pt x="1419" y="2458"/>
                    <a:pt x="0" y="7034"/>
                  </a:cubicBezTo>
                  <a:lnTo>
                    <a:pt x="3337" y="6554"/>
                  </a:lnTo>
                  <a:cubicBezTo>
                    <a:pt x="1679" y="4257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78B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1374;p34">
              <a:extLst>
                <a:ext uri="{FF2B5EF4-FFF2-40B4-BE49-F238E27FC236}">
                  <a16:creationId xmlns:a16="http://schemas.microsoft.com/office/drawing/2014/main" id="{0C7D6465-A4A9-BC75-AF1C-0773FF291863}"/>
                </a:ext>
              </a:extLst>
            </p:cNvPr>
            <p:cNvSpPr/>
            <p:nvPr/>
          </p:nvSpPr>
          <p:spPr>
            <a:xfrm>
              <a:off x="2050600" y="4016000"/>
              <a:ext cx="57475" cy="175875"/>
            </a:xfrm>
            <a:custGeom>
              <a:avLst/>
              <a:gdLst/>
              <a:ahLst/>
              <a:cxnLst/>
              <a:rect l="l" t="t" r="r" b="b"/>
              <a:pathLst>
                <a:path w="2299" h="7035" extrusionOk="0">
                  <a:moveTo>
                    <a:pt x="221" y="0"/>
                  </a:moveTo>
                  <a:cubicBezTo>
                    <a:pt x="221" y="0"/>
                    <a:pt x="980" y="2458"/>
                    <a:pt x="1" y="7034"/>
                  </a:cubicBezTo>
                  <a:lnTo>
                    <a:pt x="2299" y="6554"/>
                  </a:lnTo>
                  <a:cubicBezTo>
                    <a:pt x="1160" y="4257"/>
                    <a:pt x="1739" y="0"/>
                    <a:pt x="1739" y="0"/>
                  </a:cubicBezTo>
                  <a:close/>
                </a:path>
              </a:pathLst>
            </a:custGeom>
            <a:solidFill>
              <a:srgbClr val="E5DFCF">
                <a:alpha val="21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1375;p34">
              <a:extLst>
                <a:ext uri="{FF2B5EF4-FFF2-40B4-BE49-F238E27FC236}">
                  <a16:creationId xmlns:a16="http://schemas.microsoft.com/office/drawing/2014/main" id="{51A2D93C-C93F-731A-51D4-BFC85AB9E62E}"/>
                </a:ext>
              </a:extLst>
            </p:cNvPr>
            <p:cNvSpPr/>
            <p:nvPr/>
          </p:nvSpPr>
          <p:spPr>
            <a:xfrm>
              <a:off x="1397200" y="4239300"/>
              <a:ext cx="229500" cy="109125"/>
            </a:xfrm>
            <a:custGeom>
              <a:avLst/>
              <a:gdLst/>
              <a:ahLst/>
              <a:cxnLst/>
              <a:rect l="l" t="t" r="r" b="b"/>
              <a:pathLst>
                <a:path w="9180" h="4365" extrusionOk="0">
                  <a:moveTo>
                    <a:pt x="1999" y="0"/>
                  </a:moveTo>
                  <a:cubicBezTo>
                    <a:pt x="1479" y="20"/>
                    <a:pt x="940" y="160"/>
                    <a:pt x="460" y="380"/>
                  </a:cubicBezTo>
                  <a:cubicBezTo>
                    <a:pt x="220" y="780"/>
                    <a:pt x="1" y="1019"/>
                    <a:pt x="1" y="1459"/>
                  </a:cubicBezTo>
                  <a:cubicBezTo>
                    <a:pt x="1" y="3104"/>
                    <a:pt x="1868" y="4364"/>
                    <a:pt x="4235" y="4364"/>
                  </a:cubicBezTo>
                  <a:cubicBezTo>
                    <a:pt x="4341" y="4364"/>
                    <a:pt x="4448" y="4361"/>
                    <a:pt x="4556" y="4356"/>
                  </a:cubicBezTo>
                  <a:cubicBezTo>
                    <a:pt x="5635" y="4316"/>
                    <a:pt x="6694" y="3997"/>
                    <a:pt x="7594" y="3417"/>
                  </a:cubicBezTo>
                  <a:cubicBezTo>
                    <a:pt x="7494" y="2658"/>
                    <a:pt x="7773" y="1499"/>
                    <a:pt x="8593" y="1419"/>
                  </a:cubicBezTo>
                  <a:cubicBezTo>
                    <a:pt x="8598" y="1420"/>
                    <a:pt x="8604" y="1421"/>
                    <a:pt x="8610" y="1421"/>
                  </a:cubicBezTo>
                  <a:cubicBezTo>
                    <a:pt x="8831" y="1421"/>
                    <a:pt x="9179" y="697"/>
                    <a:pt x="8693" y="600"/>
                  </a:cubicBezTo>
                  <a:cubicBezTo>
                    <a:pt x="8193" y="500"/>
                    <a:pt x="3258" y="0"/>
                    <a:pt x="1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1376;p34">
              <a:extLst>
                <a:ext uri="{FF2B5EF4-FFF2-40B4-BE49-F238E27FC236}">
                  <a16:creationId xmlns:a16="http://schemas.microsoft.com/office/drawing/2014/main" id="{CAD3E391-41EE-F747-4478-0D407D6E0620}"/>
                </a:ext>
              </a:extLst>
            </p:cNvPr>
            <p:cNvSpPr/>
            <p:nvPr/>
          </p:nvSpPr>
          <p:spPr>
            <a:xfrm>
              <a:off x="1567050" y="4224250"/>
              <a:ext cx="231475" cy="112000"/>
            </a:xfrm>
            <a:custGeom>
              <a:avLst/>
              <a:gdLst/>
              <a:ahLst/>
              <a:cxnLst/>
              <a:rect l="l" t="t" r="r" b="b"/>
              <a:pathLst>
                <a:path w="9259" h="4480" extrusionOk="0">
                  <a:moveTo>
                    <a:pt x="1888" y="0"/>
                  </a:moveTo>
                  <a:cubicBezTo>
                    <a:pt x="1410" y="0"/>
                    <a:pt x="920" y="101"/>
                    <a:pt x="480" y="303"/>
                  </a:cubicBezTo>
                  <a:cubicBezTo>
                    <a:pt x="220" y="682"/>
                    <a:pt x="0" y="902"/>
                    <a:pt x="0" y="1342"/>
                  </a:cubicBezTo>
                  <a:cubicBezTo>
                    <a:pt x="0" y="3080"/>
                    <a:pt x="2059" y="4479"/>
                    <a:pt x="4596" y="4479"/>
                  </a:cubicBezTo>
                  <a:cubicBezTo>
                    <a:pt x="4632" y="4479"/>
                    <a:pt x="4668" y="4480"/>
                    <a:pt x="4704" y="4480"/>
                  </a:cubicBezTo>
                  <a:cubicBezTo>
                    <a:pt x="5746" y="4480"/>
                    <a:pt x="6765" y="4201"/>
                    <a:pt x="7653" y="3680"/>
                  </a:cubicBezTo>
                  <a:cubicBezTo>
                    <a:pt x="7573" y="2940"/>
                    <a:pt x="7833" y="1781"/>
                    <a:pt x="8672" y="1721"/>
                  </a:cubicBezTo>
                  <a:cubicBezTo>
                    <a:pt x="8678" y="1722"/>
                    <a:pt x="8684" y="1723"/>
                    <a:pt x="8691" y="1723"/>
                  </a:cubicBezTo>
                  <a:cubicBezTo>
                    <a:pt x="8912" y="1723"/>
                    <a:pt x="9258" y="1038"/>
                    <a:pt x="8772" y="902"/>
                  </a:cubicBezTo>
                  <a:cubicBezTo>
                    <a:pt x="8273" y="782"/>
                    <a:pt x="3297" y="43"/>
                    <a:pt x="2019" y="3"/>
                  </a:cubicBezTo>
                  <a:cubicBezTo>
                    <a:pt x="1975" y="1"/>
                    <a:pt x="1932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1377;p34">
              <a:extLst>
                <a:ext uri="{FF2B5EF4-FFF2-40B4-BE49-F238E27FC236}">
                  <a16:creationId xmlns:a16="http://schemas.microsoft.com/office/drawing/2014/main" id="{B39EE65C-7616-787C-D6B4-1EC954FD7A6F}"/>
                </a:ext>
              </a:extLst>
            </p:cNvPr>
            <p:cNvSpPr/>
            <p:nvPr/>
          </p:nvSpPr>
          <p:spPr>
            <a:xfrm>
              <a:off x="1385200" y="4236700"/>
              <a:ext cx="467100" cy="167975"/>
            </a:xfrm>
            <a:custGeom>
              <a:avLst/>
              <a:gdLst/>
              <a:ahLst/>
              <a:cxnLst/>
              <a:rect l="l" t="t" r="r" b="b"/>
              <a:pathLst>
                <a:path w="18684" h="6719" extrusionOk="0">
                  <a:moveTo>
                    <a:pt x="9554" y="0"/>
                  </a:moveTo>
                  <a:cubicBezTo>
                    <a:pt x="7830" y="0"/>
                    <a:pt x="1104" y="570"/>
                    <a:pt x="780" y="1503"/>
                  </a:cubicBezTo>
                  <a:cubicBezTo>
                    <a:pt x="1" y="3741"/>
                    <a:pt x="2419" y="6578"/>
                    <a:pt x="2419" y="6578"/>
                  </a:cubicBezTo>
                  <a:lnTo>
                    <a:pt x="16786" y="6718"/>
                  </a:lnTo>
                  <a:cubicBezTo>
                    <a:pt x="18684" y="6578"/>
                    <a:pt x="15966" y="5459"/>
                    <a:pt x="15946" y="5459"/>
                  </a:cubicBezTo>
                  <a:cubicBezTo>
                    <a:pt x="15147" y="4001"/>
                    <a:pt x="15047" y="2702"/>
                    <a:pt x="15807" y="1583"/>
                  </a:cubicBezTo>
                  <a:cubicBezTo>
                    <a:pt x="15807" y="1583"/>
                    <a:pt x="16486" y="1063"/>
                    <a:pt x="16066" y="824"/>
                  </a:cubicBezTo>
                  <a:cubicBezTo>
                    <a:pt x="15627" y="584"/>
                    <a:pt x="11011" y="44"/>
                    <a:pt x="9772" y="4"/>
                  </a:cubicBezTo>
                  <a:cubicBezTo>
                    <a:pt x="9713" y="2"/>
                    <a:pt x="9639" y="0"/>
                    <a:pt x="9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1378;p34">
              <a:extLst>
                <a:ext uri="{FF2B5EF4-FFF2-40B4-BE49-F238E27FC236}">
                  <a16:creationId xmlns:a16="http://schemas.microsoft.com/office/drawing/2014/main" id="{54E74B1A-D1B7-B3C0-A34C-827B76CA0B18}"/>
                </a:ext>
              </a:extLst>
            </p:cNvPr>
            <p:cNvSpPr/>
            <p:nvPr/>
          </p:nvSpPr>
          <p:spPr>
            <a:xfrm>
              <a:off x="1385200" y="4236800"/>
              <a:ext cx="273800" cy="166375"/>
            </a:xfrm>
            <a:custGeom>
              <a:avLst/>
              <a:gdLst/>
              <a:ahLst/>
              <a:cxnLst/>
              <a:rect l="l" t="t" r="r" b="b"/>
              <a:pathLst>
                <a:path w="10952" h="6655" extrusionOk="0">
                  <a:moveTo>
                    <a:pt x="9053" y="0"/>
                  </a:moveTo>
                  <a:lnTo>
                    <a:pt x="9053" y="0"/>
                  </a:lnTo>
                  <a:cubicBezTo>
                    <a:pt x="6815" y="80"/>
                    <a:pt x="1080" y="640"/>
                    <a:pt x="780" y="1499"/>
                  </a:cubicBezTo>
                  <a:cubicBezTo>
                    <a:pt x="1" y="3737"/>
                    <a:pt x="2419" y="6574"/>
                    <a:pt x="2419" y="6574"/>
                  </a:cubicBezTo>
                  <a:lnTo>
                    <a:pt x="10951" y="6654"/>
                  </a:lnTo>
                  <a:cubicBezTo>
                    <a:pt x="9412" y="5675"/>
                    <a:pt x="7834" y="4936"/>
                    <a:pt x="7854" y="2598"/>
                  </a:cubicBezTo>
                  <a:cubicBezTo>
                    <a:pt x="7854" y="1599"/>
                    <a:pt x="8293" y="640"/>
                    <a:pt x="9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1379;p34">
              <a:extLst>
                <a:ext uri="{FF2B5EF4-FFF2-40B4-BE49-F238E27FC236}">
                  <a16:creationId xmlns:a16="http://schemas.microsoft.com/office/drawing/2014/main" id="{FBC6BC7F-36F9-18C6-1AB6-0ED74A80F1A3}"/>
                </a:ext>
              </a:extLst>
            </p:cNvPr>
            <p:cNvSpPr/>
            <p:nvPr/>
          </p:nvSpPr>
          <p:spPr>
            <a:xfrm>
              <a:off x="1396700" y="4236800"/>
              <a:ext cx="214825" cy="105425"/>
            </a:xfrm>
            <a:custGeom>
              <a:avLst/>
              <a:gdLst/>
              <a:ahLst/>
              <a:cxnLst/>
              <a:rect l="l" t="t" r="r" b="b"/>
              <a:pathLst>
                <a:path w="8593" h="4217" extrusionOk="0">
                  <a:moveTo>
                    <a:pt x="8593" y="0"/>
                  </a:moveTo>
                  <a:lnTo>
                    <a:pt x="8593" y="0"/>
                  </a:lnTo>
                  <a:cubicBezTo>
                    <a:pt x="6335" y="80"/>
                    <a:pt x="620" y="620"/>
                    <a:pt x="320" y="1499"/>
                  </a:cubicBezTo>
                  <a:cubicBezTo>
                    <a:pt x="1" y="2378"/>
                    <a:pt x="200" y="3357"/>
                    <a:pt x="540" y="4217"/>
                  </a:cubicBezTo>
                  <a:cubicBezTo>
                    <a:pt x="1499" y="4217"/>
                    <a:pt x="2458" y="4197"/>
                    <a:pt x="3417" y="4097"/>
                  </a:cubicBezTo>
                  <a:cubicBezTo>
                    <a:pt x="4776" y="3957"/>
                    <a:pt x="6135" y="3717"/>
                    <a:pt x="7454" y="3337"/>
                  </a:cubicBezTo>
                  <a:cubicBezTo>
                    <a:pt x="7414" y="3098"/>
                    <a:pt x="7394" y="2858"/>
                    <a:pt x="7394" y="2618"/>
                  </a:cubicBezTo>
                  <a:cubicBezTo>
                    <a:pt x="7394" y="1619"/>
                    <a:pt x="7833" y="660"/>
                    <a:pt x="85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1380;p34">
              <a:extLst>
                <a:ext uri="{FF2B5EF4-FFF2-40B4-BE49-F238E27FC236}">
                  <a16:creationId xmlns:a16="http://schemas.microsoft.com/office/drawing/2014/main" id="{4C56B80A-AB83-01A9-5ADC-B6D7E4C8BFDE}"/>
                </a:ext>
              </a:extLst>
            </p:cNvPr>
            <p:cNvSpPr/>
            <p:nvPr/>
          </p:nvSpPr>
          <p:spPr>
            <a:xfrm>
              <a:off x="1368225" y="4240775"/>
              <a:ext cx="164875" cy="186375"/>
            </a:xfrm>
            <a:custGeom>
              <a:avLst/>
              <a:gdLst/>
              <a:ahLst/>
              <a:cxnLst/>
              <a:rect l="l" t="t" r="r" b="b"/>
              <a:pathLst>
                <a:path w="6595" h="7455" extrusionOk="0">
                  <a:moveTo>
                    <a:pt x="2902" y="0"/>
                  </a:moveTo>
                  <a:cubicBezTo>
                    <a:pt x="2894" y="0"/>
                    <a:pt x="2886" y="1"/>
                    <a:pt x="2878" y="1"/>
                  </a:cubicBezTo>
                  <a:cubicBezTo>
                    <a:pt x="2398" y="41"/>
                    <a:pt x="1819" y="81"/>
                    <a:pt x="1219" y="141"/>
                  </a:cubicBezTo>
                  <a:cubicBezTo>
                    <a:pt x="1060" y="161"/>
                    <a:pt x="900" y="281"/>
                    <a:pt x="860" y="441"/>
                  </a:cubicBezTo>
                  <a:cubicBezTo>
                    <a:pt x="1" y="3218"/>
                    <a:pt x="1140" y="6096"/>
                    <a:pt x="4197" y="7435"/>
                  </a:cubicBezTo>
                  <a:lnTo>
                    <a:pt x="6595" y="7454"/>
                  </a:lnTo>
                  <a:cubicBezTo>
                    <a:pt x="4876" y="6375"/>
                    <a:pt x="3158" y="5556"/>
                    <a:pt x="2778" y="2919"/>
                  </a:cubicBezTo>
                  <a:cubicBezTo>
                    <a:pt x="2618" y="2059"/>
                    <a:pt x="2758" y="1180"/>
                    <a:pt x="3178" y="421"/>
                  </a:cubicBezTo>
                  <a:cubicBezTo>
                    <a:pt x="3274" y="248"/>
                    <a:pt x="3111" y="0"/>
                    <a:pt x="2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1381;p34">
              <a:extLst>
                <a:ext uri="{FF2B5EF4-FFF2-40B4-BE49-F238E27FC236}">
                  <a16:creationId xmlns:a16="http://schemas.microsoft.com/office/drawing/2014/main" id="{9BABFC9F-A54C-E8FF-B255-58B0A207C147}"/>
                </a:ext>
              </a:extLst>
            </p:cNvPr>
            <p:cNvSpPr/>
            <p:nvPr/>
          </p:nvSpPr>
          <p:spPr>
            <a:xfrm>
              <a:off x="1379225" y="4272275"/>
              <a:ext cx="100425" cy="118400"/>
            </a:xfrm>
            <a:custGeom>
              <a:avLst/>
              <a:gdLst/>
              <a:ahLst/>
              <a:cxnLst/>
              <a:rect l="l" t="t" r="r" b="b"/>
              <a:pathLst>
                <a:path w="4017" h="4736" extrusionOk="0">
                  <a:moveTo>
                    <a:pt x="220" y="0"/>
                  </a:moveTo>
                  <a:cubicBezTo>
                    <a:pt x="0" y="1219"/>
                    <a:pt x="220" y="2478"/>
                    <a:pt x="799" y="3577"/>
                  </a:cubicBezTo>
                  <a:cubicBezTo>
                    <a:pt x="939" y="3637"/>
                    <a:pt x="1079" y="3697"/>
                    <a:pt x="1239" y="3777"/>
                  </a:cubicBezTo>
                  <a:cubicBezTo>
                    <a:pt x="2118" y="4196"/>
                    <a:pt x="3057" y="4516"/>
                    <a:pt x="4017" y="4736"/>
                  </a:cubicBezTo>
                  <a:cubicBezTo>
                    <a:pt x="3077" y="3977"/>
                    <a:pt x="2478" y="2858"/>
                    <a:pt x="2338" y="1659"/>
                  </a:cubicBezTo>
                  <a:cubicBezTo>
                    <a:pt x="2278" y="1339"/>
                    <a:pt x="2278" y="1019"/>
                    <a:pt x="2298" y="699"/>
                  </a:cubicBezTo>
                  <a:cubicBezTo>
                    <a:pt x="1619" y="400"/>
                    <a:pt x="919" y="18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1382;p34">
              <a:extLst>
                <a:ext uri="{FF2B5EF4-FFF2-40B4-BE49-F238E27FC236}">
                  <a16:creationId xmlns:a16="http://schemas.microsoft.com/office/drawing/2014/main" id="{7ADABFE5-8E08-CCFC-6CBD-75C19843550D}"/>
                </a:ext>
              </a:extLst>
            </p:cNvPr>
            <p:cNvSpPr/>
            <p:nvPr/>
          </p:nvSpPr>
          <p:spPr>
            <a:xfrm>
              <a:off x="1406200" y="4240775"/>
              <a:ext cx="126900" cy="186375"/>
            </a:xfrm>
            <a:custGeom>
              <a:avLst/>
              <a:gdLst/>
              <a:ahLst/>
              <a:cxnLst/>
              <a:rect l="l" t="t" r="r" b="b"/>
              <a:pathLst>
                <a:path w="5076" h="7455" extrusionOk="0">
                  <a:moveTo>
                    <a:pt x="1401" y="0"/>
                  </a:moveTo>
                  <a:cubicBezTo>
                    <a:pt x="1394" y="0"/>
                    <a:pt x="1386" y="1"/>
                    <a:pt x="1379" y="1"/>
                  </a:cubicBezTo>
                  <a:lnTo>
                    <a:pt x="919" y="41"/>
                  </a:lnTo>
                  <a:cubicBezTo>
                    <a:pt x="0" y="2959"/>
                    <a:pt x="1139" y="6036"/>
                    <a:pt x="4236" y="7435"/>
                  </a:cubicBezTo>
                  <a:lnTo>
                    <a:pt x="5076" y="7454"/>
                  </a:lnTo>
                  <a:cubicBezTo>
                    <a:pt x="3357" y="6355"/>
                    <a:pt x="1659" y="5536"/>
                    <a:pt x="1259" y="2919"/>
                  </a:cubicBezTo>
                  <a:cubicBezTo>
                    <a:pt x="1099" y="2059"/>
                    <a:pt x="1259" y="1180"/>
                    <a:pt x="1679" y="421"/>
                  </a:cubicBezTo>
                  <a:cubicBezTo>
                    <a:pt x="1775" y="248"/>
                    <a:pt x="1593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1383;p34">
              <a:extLst>
                <a:ext uri="{FF2B5EF4-FFF2-40B4-BE49-F238E27FC236}">
                  <a16:creationId xmlns:a16="http://schemas.microsoft.com/office/drawing/2014/main" id="{40D026C4-77C4-7D8E-5178-068B1ABD0001}"/>
                </a:ext>
              </a:extLst>
            </p:cNvPr>
            <p:cNvSpPr/>
            <p:nvPr/>
          </p:nvSpPr>
          <p:spPr>
            <a:xfrm>
              <a:off x="1521100" y="4224300"/>
              <a:ext cx="139375" cy="179375"/>
            </a:xfrm>
            <a:custGeom>
              <a:avLst/>
              <a:gdLst/>
              <a:ahLst/>
              <a:cxnLst/>
              <a:rect l="l" t="t" r="r" b="b"/>
              <a:pathLst>
                <a:path w="5575" h="7175" extrusionOk="0">
                  <a:moveTo>
                    <a:pt x="3657" y="1"/>
                  </a:moveTo>
                  <a:cubicBezTo>
                    <a:pt x="3157" y="41"/>
                    <a:pt x="2578" y="81"/>
                    <a:pt x="1958" y="141"/>
                  </a:cubicBezTo>
                  <a:cubicBezTo>
                    <a:pt x="1778" y="161"/>
                    <a:pt x="1599" y="261"/>
                    <a:pt x="1519" y="420"/>
                  </a:cubicBezTo>
                  <a:cubicBezTo>
                    <a:pt x="0" y="3098"/>
                    <a:pt x="440" y="5856"/>
                    <a:pt x="3177" y="7154"/>
                  </a:cubicBezTo>
                  <a:lnTo>
                    <a:pt x="5575" y="7174"/>
                  </a:lnTo>
                  <a:cubicBezTo>
                    <a:pt x="4116" y="6135"/>
                    <a:pt x="2618" y="5336"/>
                    <a:pt x="2857" y="2798"/>
                  </a:cubicBezTo>
                  <a:cubicBezTo>
                    <a:pt x="2917" y="1919"/>
                    <a:pt x="3277" y="1080"/>
                    <a:pt x="3857" y="400"/>
                  </a:cubicBezTo>
                  <a:cubicBezTo>
                    <a:pt x="3976" y="241"/>
                    <a:pt x="3857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1384;p34">
              <a:extLst>
                <a:ext uri="{FF2B5EF4-FFF2-40B4-BE49-F238E27FC236}">
                  <a16:creationId xmlns:a16="http://schemas.microsoft.com/office/drawing/2014/main" id="{5368492E-E06B-04EC-53C4-62FDEA96FCA7}"/>
                </a:ext>
              </a:extLst>
            </p:cNvPr>
            <p:cNvSpPr/>
            <p:nvPr/>
          </p:nvSpPr>
          <p:spPr>
            <a:xfrm>
              <a:off x="1460811" y="4264975"/>
              <a:ext cx="77450" cy="94925"/>
            </a:xfrm>
            <a:custGeom>
              <a:avLst/>
              <a:gdLst/>
              <a:ahLst/>
              <a:cxnLst/>
              <a:rect l="l" t="t" r="r" b="b"/>
              <a:pathLst>
                <a:path w="3098" h="3797" extrusionOk="0">
                  <a:moveTo>
                    <a:pt x="320" y="0"/>
                  </a:moveTo>
                  <a:cubicBezTo>
                    <a:pt x="1" y="939"/>
                    <a:pt x="1" y="1938"/>
                    <a:pt x="300" y="2878"/>
                  </a:cubicBezTo>
                  <a:cubicBezTo>
                    <a:pt x="540" y="2997"/>
                    <a:pt x="780" y="3097"/>
                    <a:pt x="1020" y="3197"/>
                  </a:cubicBezTo>
                  <a:cubicBezTo>
                    <a:pt x="1699" y="3477"/>
                    <a:pt x="2398" y="3677"/>
                    <a:pt x="3098" y="3797"/>
                  </a:cubicBezTo>
                  <a:cubicBezTo>
                    <a:pt x="2518" y="3137"/>
                    <a:pt x="2139" y="2298"/>
                    <a:pt x="2278" y="939"/>
                  </a:cubicBezTo>
                  <a:cubicBezTo>
                    <a:pt x="2278" y="839"/>
                    <a:pt x="2298" y="739"/>
                    <a:pt x="2318" y="640"/>
                  </a:cubicBezTo>
                  <a:lnTo>
                    <a:pt x="2099" y="560"/>
                  </a:lnTo>
                  <a:cubicBezTo>
                    <a:pt x="1519" y="320"/>
                    <a:pt x="920" y="14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1385;p34">
              <a:extLst>
                <a:ext uri="{FF2B5EF4-FFF2-40B4-BE49-F238E27FC236}">
                  <a16:creationId xmlns:a16="http://schemas.microsoft.com/office/drawing/2014/main" id="{91D68D21-B1F1-0A2E-B4CA-5E697750864C}"/>
                </a:ext>
              </a:extLst>
            </p:cNvPr>
            <p:cNvSpPr/>
            <p:nvPr/>
          </p:nvSpPr>
          <p:spPr>
            <a:xfrm>
              <a:off x="1560050" y="4224300"/>
              <a:ext cx="99925" cy="178875"/>
            </a:xfrm>
            <a:custGeom>
              <a:avLst/>
              <a:gdLst/>
              <a:ahLst/>
              <a:cxnLst/>
              <a:rect l="l" t="t" r="r" b="b"/>
              <a:pathLst>
                <a:path w="3997" h="7155" extrusionOk="0">
                  <a:moveTo>
                    <a:pt x="2099" y="1"/>
                  </a:moveTo>
                  <a:lnTo>
                    <a:pt x="1619" y="41"/>
                  </a:lnTo>
                  <a:cubicBezTo>
                    <a:pt x="1" y="2838"/>
                    <a:pt x="420" y="5776"/>
                    <a:pt x="3178" y="7154"/>
                  </a:cubicBezTo>
                  <a:lnTo>
                    <a:pt x="3997" y="7154"/>
                  </a:lnTo>
                  <a:cubicBezTo>
                    <a:pt x="2538" y="6115"/>
                    <a:pt x="1060" y="5316"/>
                    <a:pt x="1299" y="2798"/>
                  </a:cubicBezTo>
                  <a:cubicBezTo>
                    <a:pt x="1359" y="1919"/>
                    <a:pt x="1719" y="1080"/>
                    <a:pt x="2299" y="400"/>
                  </a:cubicBezTo>
                  <a:cubicBezTo>
                    <a:pt x="2418" y="241"/>
                    <a:pt x="2299" y="1"/>
                    <a:pt x="2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1386;p34">
              <a:extLst>
                <a:ext uri="{FF2B5EF4-FFF2-40B4-BE49-F238E27FC236}">
                  <a16:creationId xmlns:a16="http://schemas.microsoft.com/office/drawing/2014/main" id="{B776342F-1221-0F69-CE24-DEF1A382D2F8}"/>
                </a:ext>
              </a:extLst>
            </p:cNvPr>
            <p:cNvSpPr/>
            <p:nvPr/>
          </p:nvSpPr>
          <p:spPr>
            <a:xfrm>
              <a:off x="1602525" y="4259775"/>
              <a:ext cx="181850" cy="116125"/>
            </a:xfrm>
            <a:custGeom>
              <a:avLst/>
              <a:gdLst/>
              <a:ahLst/>
              <a:cxnLst/>
              <a:rect l="l" t="t" r="r" b="b"/>
              <a:pathLst>
                <a:path w="7274" h="4645" extrusionOk="0">
                  <a:moveTo>
                    <a:pt x="1719" y="1"/>
                  </a:moveTo>
                  <a:cubicBezTo>
                    <a:pt x="859" y="61"/>
                    <a:pt x="200" y="720"/>
                    <a:pt x="140" y="1579"/>
                  </a:cubicBezTo>
                  <a:cubicBezTo>
                    <a:pt x="0" y="2598"/>
                    <a:pt x="1459" y="4057"/>
                    <a:pt x="2038" y="4437"/>
                  </a:cubicBezTo>
                  <a:cubicBezTo>
                    <a:pt x="2270" y="4596"/>
                    <a:pt x="3154" y="4644"/>
                    <a:pt x="4131" y="4644"/>
                  </a:cubicBezTo>
                  <a:cubicBezTo>
                    <a:pt x="5597" y="4644"/>
                    <a:pt x="7273" y="4536"/>
                    <a:pt x="7273" y="4536"/>
                  </a:cubicBezTo>
                  <a:lnTo>
                    <a:pt x="7134" y="700"/>
                  </a:lnTo>
                  <a:cubicBezTo>
                    <a:pt x="5775" y="420"/>
                    <a:pt x="2238" y="1"/>
                    <a:pt x="1719" y="1"/>
                  </a:cubicBezTo>
                  <a:close/>
                </a:path>
              </a:pathLst>
            </a:custGeom>
            <a:solidFill>
              <a:srgbClr val="D6C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1387;p34">
              <a:extLst>
                <a:ext uri="{FF2B5EF4-FFF2-40B4-BE49-F238E27FC236}">
                  <a16:creationId xmlns:a16="http://schemas.microsoft.com/office/drawing/2014/main" id="{B8CD58D2-F078-8DF6-02F3-C1FA5DBE84F2}"/>
                </a:ext>
              </a:extLst>
            </p:cNvPr>
            <p:cNvSpPr/>
            <p:nvPr/>
          </p:nvSpPr>
          <p:spPr>
            <a:xfrm>
              <a:off x="1657475" y="4332700"/>
              <a:ext cx="126400" cy="24025"/>
            </a:xfrm>
            <a:custGeom>
              <a:avLst/>
              <a:gdLst/>
              <a:ahLst/>
              <a:cxnLst/>
              <a:rect l="l" t="t" r="r" b="b"/>
              <a:pathLst>
                <a:path w="5056" h="961" extrusionOk="0">
                  <a:moveTo>
                    <a:pt x="0" y="1"/>
                  </a:moveTo>
                  <a:lnTo>
                    <a:pt x="5055" y="960"/>
                  </a:lnTo>
                  <a:lnTo>
                    <a:pt x="5016" y="2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9B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1388;p34">
              <a:extLst>
                <a:ext uri="{FF2B5EF4-FFF2-40B4-BE49-F238E27FC236}">
                  <a16:creationId xmlns:a16="http://schemas.microsoft.com/office/drawing/2014/main" id="{5ACFB5E2-722E-364F-1CB4-B0D0D533CE7B}"/>
                </a:ext>
              </a:extLst>
            </p:cNvPr>
            <p:cNvSpPr/>
            <p:nvPr/>
          </p:nvSpPr>
          <p:spPr>
            <a:xfrm>
              <a:off x="1605500" y="4259775"/>
              <a:ext cx="175875" cy="43475"/>
            </a:xfrm>
            <a:custGeom>
              <a:avLst/>
              <a:gdLst/>
              <a:ahLst/>
              <a:cxnLst/>
              <a:rect l="l" t="t" r="r" b="b"/>
              <a:pathLst>
                <a:path w="7035" h="1739" extrusionOk="0">
                  <a:moveTo>
                    <a:pt x="1600" y="1"/>
                  </a:moveTo>
                  <a:cubicBezTo>
                    <a:pt x="740" y="61"/>
                    <a:pt x="81" y="720"/>
                    <a:pt x="21" y="1579"/>
                  </a:cubicBezTo>
                  <a:cubicBezTo>
                    <a:pt x="1" y="1619"/>
                    <a:pt x="1" y="1679"/>
                    <a:pt x="21" y="1739"/>
                  </a:cubicBezTo>
                  <a:cubicBezTo>
                    <a:pt x="361" y="1239"/>
                    <a:pt x="900" y="920"/>
                    <a:pt x="1500" y="860"/>
                  </a:cubicBezTo>
                  <a:cubicBezTo>
                    <a:pt x="1557" y="856"/>
                    <a:pt x="1643" y="854"/>
                    <a:pt x="1753" y="854"/>
                  </a:cubicBezTo>
                  <a:cubicBezTo>
                    <a:pt x="2691" y="854"/>
                    <a:pt x="5390" y="997"/>
                    <a:pt x="7035" y="1140"/>
                  </a:cubicBezTo>
                  <a:lnTo>
                    <a:pt x="7015" y="700"/>
                  </a:lnTo>
                  <a:cubicBezTo>
                    <a:pt x="5656" y="420"/>
                    <a:pt x="2119" y="1"/>
                    <a:pt x="1600" y="1"/>
                  </a:cubicBezTo>
                  <a:close/>
                </a:path>
              </a:pathLst>
            </a:custGeom>
            <a:solidFill>
              <a:srgbClr val="C9B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1389;p34">
              <a:extLst>
                <a:ext uri="{FF2B5EF4-FFF2-40B4-BE49-F238E27FC236}">
                  <a16:creationId xmlns:a16="http://schemas.microsoft.com/office/drawing/2014/main" id="{D5731FE9-920E-ACF3-A80B-6931D142CE9C}"/>
                </a:ext>
              </a:extLst>
            </p:cNvPr>
            <p:cNvSpPr/>
            <p:nvPr/>
          </p:nvSpPr>
          <p:spPr>
            <a:xfrm>
              <a:off x="1685450" y="4302250"/>
              <a:ext cx="96925" cy="12000"/>
            </a:xfrm>
            <a:custGeom>
              <a:avLst/>
              <a:gdLst/>
              <a:ahLst/>
              <a:cxnLst/>
              <a:rect l="l" t="t" r="r" b="b"/>
              <a:pathLst>
                <a:path w="3877" h="480" extrusionOk="0">
                  <a:moveTo>
                    <a:pt x="0" y="0"/>
                  </a:moveTo>
                  <a:lnTo>
                    <a:pt x="3877" y="480"/>
                  </a:lnTo>
                  <a:lnTo>
                    <a:pt x="3877" y="480"/>
                  </a:lnTo>
                  <a:lnTo>
                    <a:pt x="3857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B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1390;p34">
              <a:extLst>
                <a:ext uri="{FF2B5EF4-FFF2-40B4-BE49-F238E27FC236}">
                  <a16:creationId xmlns:a16="http://schemas.microsoft.com/office/drawing/2014/main" id="{45C1B3E8-2D65-0D98-5861-9259929AFD2F}"/>
                </a:ext>
              </a:extLst>
            </p:cNvPr>
            <p:cNvSpPr/>
            <p:nvPr/>
          </p:nvSpPr>
          <p:spPr>
            <a:xfrm>
              <a:off x="1767375" y="4334100"/>
              <a:ext cx="340200" cy="63075"/>
            </a:xfrm>
            <a:custGeom>
              <a:avLst/>
              <a:gdLst/>
              <a:ahLst/>
              <a:cxnLst/>
              <a:rect l="l" t="t" r="r" b="b"/>
              <a:pathLst>
                <a:path w="13608" h="2523" extrusionOk="0">
                  <a:moveTo>
                    <a:pt x="3337" y="1"/>
                  </a:moveTo>
                  <a:cubicBezTo>
                    <a:pt x="2160" y="1"/>
                    <a:pt x="1012" y="162"/>
                    <a:pt x="0" y="644"/>
                  </a:cubicBezTo>
                  <a:lnTo>
                    <a:pt x="13608" y="2523"/>
                  </a:lnTo>
                  <a:cubicBezTo>
                    <a:pt x="13608" y="2523"/>
                    <a:pt x="11649" y="764"/>
                    <a:pt x="9671" y="664"/>
                  </a:cubicBezTo>
                  <a:cubicBezTo>
                    <a:pt x="7929" y="586"/>
                    <a:pt x="5578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1391;p34">
              <a:extLst>
                <a:ext uri="{FF2B5EF4-FFF2-40B4-BE49-F238E27FC236}">
                  <a16:creationId xmlns:a16="http://schemas.microsoft.com/office/drawing/2014/main" id="{04EC0500-7630-5A5C-5034-FF5518A2AE9B}"/>
                </a:ext>
              </a:extLst>
            </p:cNvPr>
            <p:cNvSpPr/>
            <p:nvPr/>
          </p:nvSpPr>
          <p:spPr>
            <a:xfrm>
              <a:off x="1875275" y="4341700"/>
              <a:ext cx="533025" cy="82450"/>
            </a:xfrm>
            <a:custGeom>
              <a:avLst/>
              <a:gdLst/>
              <a:ahLst/>
              <a:cxnLst/>
              <a:rect l="l" t="t" r="r" b="b"/>
              <a:pathLst>
                <a:path w="21321" h="3298" extrusionOk="0">
                  <a:moveTo>
                    <a:pt x="15701" y="0"/>
                  </a:moveTo>
                  <a:cubicBezTo>
                    <a:pt x="13991" y="0"/>
                    <a:pt x="11347" y="1127"/>
                    <a:pt x="6464" y="1127"/>
                  </a:cubicBezTo>
                  <a:cubicBezTo>
                    <a:pt x="4644" y="1127"/>
                    <a:pt x="2511" y="970"/>
                    <a:pt x="0" y="540"/>
                  </a:cubicBezTo>
                  <a:lnTo>
                    <a:pt x="0" y="540"/>
                  </a:lnTo>
                  <a:lnTo>
                    <a:pt x="1099" y="2378"/>
                  </a:lnTo>
                  <a:lnTo>
                    <a:pt x="17344" y="3298"/>
                  </a:lnTo>
                  <a:lnTo>
                    <a:pt x="21321" y="580"/>
                  </a:lnTo>
                  <a:cubicBezTo>
                    <a:pt x="19482" y="280"/>
                    <a:pt x="17624" y="101"/>
                    <a:pt x="15766" y="1"/>
                  </a:cubicBezTo>
                  <a:cubicBezTo>
                    <a:pt x="15745" y="0"/>
                    <a:pt x="15723" y="0"/>
                    <a:pt x="15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1392;p34">
              <a:extLst>
                <a:ext uri="{FF2B5EF4-FFF2-40B4-BE49-F238E27FC236}">
                  <a16:creationId xmlns:a16="http://schemas.microsoft.com/office/drawing/2014/main" id="{B3939475-AC92-1EF0-DFDD-F774CF81F0A5}"/>
                </a:ext>
              </a:extLst>
            </p:cNvPr>
            <p:cNvSpPr/>
            <p:nvPr/>
          </p:nvSpPr>
          <p:spPr>
            <a:xfrm>
              <a:off x="1892275" y="4161350"/>
              <a:ext cx="388050" cy="239850"/>
            </a:xfrm>
            <a:custGeom>
              <a:avLst/>
              <a:gdLst/>
              <a:ahLst/>
              <a:cxnLst/>
              <a:rect l="l" t="t" r="r" b="b"/>
              <a:pathLst>
                <a:path w="15522" h="9594" extrusionOk="0">
                  <a:moveTo>
                    <a:pt x="7456" y="0"/>
                  </a:moveTo>
                  <a:cubicBezTo>
                    <a:pt x="0" y="0"/>
                    <a:pt x="79" y="9513"/>
                    <a:pt x="7752" y="9592"/>
                  </a:cubicBezTo>
                  <a:cubicBezTo>
                    <a:pt x="7793" y="9593"/>
                    <a:pt x="7833" y="9593"/>
                    <a:pt x="7872" y="9593"/>
                  </a:cubicBezTo>
                  <a:cubicBezTo>
                    <a:pt x="15521" y="9593"/>
                    <a:pt x="15107" y="81"/>
                    <a:pt x="7573" y="1"/>
                  </a:cubicBezTo>
                  <a:cubicBezTo>
                    <a:pt x="7533" y="1"/>
                    <a:pt x="7495" y="0"/>
                    <a:pt x="7456" y="0"/>
                  </a:cubicBezTo>
                  <a:close/>
                </a:path>
              </a:pathLst>
            </a:custGeom>
            <a:solidFill>
              <a:srgbClr val="92D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1393;p34">
              <a:extLst>
                <a:ext uri="{FF2B5EF4-FFF2-40B4-BE49-F238E27FC236}">
                  <a16:creationId xmlns:a16="http://schemas.microsoft.com/office/drawing/2014/main" id="{0AC34374-F167-FF8E-BAC8-BA1EA9DC19F6}"/>
                </a:ext>
              </a:extLst>
            </p:cNvPr>
            <p:cNvSpPr/>
            <p:nvPr/>
          </p:nvSpPr>
          <p:spPr>
            <a:xfrm>
              <a:off x="1896750" y="4175350"/>
              <a:ext cx="319225" cy="225850"/>
            </a:xfrm>
            <a:custGeom>
              <a:avLst/>
              <a:gdLst/>
              <a:ahLst/>
              <a:cxnLst/>
              <a:rect l="l" t="t" r="r" b="b"/>
              <a:pathLst>
                <a:path w="12769" h="9034" extrusionOk="0">
                  <a:moveTo>
                    <a:pt x="4476" y="1"/>
                  </a:moveTo>
                  <a:cubicBezTo>
                    <a:pt x="0" y="2039"/>
                    <a:pt x="1019" y="8972"/>
                    <a:pt x="7573" y="9032"/>
                  </a:cubicBezTo>
                  <a:cubicBezTo>
                    <a:pt x="7619" y="9033"/>
                    <a:pt x="7665" y="9033"/>
                    <a:pt x="7711" y="9033"/>
                  </a:cubicBezTo>
                  <a:cubicBezTo>
                    <a:pt x="10329" y="9033"/>
                    <a:pt x="12003" y="7908"/>
                    <a:pt x="12769" y="6415"/>
                  </a:cubicBezTo>
                  <a:lnTo>
                    <a:pt x="12769" y="6415"/>
                  </a:lnTo>
                  <a:cubicBezTo>
                    <a:pt x="11959" y="7379"/>
                    <a:pt x="10590" y="7916"/>
                    <a:pt x="8770" y="7916"/>
                  </a:cubicBezTo>
                  <a:cubicBezTo>
                    <a:pt x="8705" y="7916"/>
                    <a:pt x="8639" y="7915"/>
                    <a:pt x="8573" y="7913"/>
                  </a:cubicBezTo>
                  <a:cubicBezTo>
                    <a:pt x="3317" y="7854"/>
                    <a:pt x="1979" y="2698"/>
                    <a:pt x="4476" y="1"/>
                  </a:cubicBezTo>
                  <a:close/>
                </a:path>
              </a:pathLst>
            </a:custGeom>
            <a:solidFill>
              <a:srgbClr val="78B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1394;p34">
              <a:extLst>
                <a:ext uri="{FF2B5EF4-FFF2-40B4-BE49-F238E27FC236}">
                  <a16:creationId xmlns:a16="http://schemas.microsoft.com/office/drawing/2014/main" id="{361EC0FF-CFC5-B5B4-C31E-18044998288A}"/>
                </a:ext>
              </a:extLst>
            </p:cNvPr>
            <p:cNvSpPr/>
            <p:nvPr/>
          </p:nvSpPr>
          <p:spPr>
            <a:xfrm>
              <a:off x="1903250" y="4167850"/>
              <a:ext cx="366100" cy="226850"/>
            </a:xfrm>
            <a:custGeom>
              <a:avLst/>
              <a:gdLst/>
              <a:ahLst/>
              <a:cxnLst/>
              <a:rect l="l" t="t" r="r" b="b"/>
              <a:pathLst>
                <a:path w="14644" h="9074" extrusionOk="0">
                  <a:moveTo>
                    <a:pt x="7040" y="0"/>
                  </a:moveTo>
                  <a:cubicBezTo>
                    <a:pt x="1" y="0"/>
                    <a:pt x="72" y="8993"/>
                    <a:pt x="7313" y="9073"/>
                  </a:cubicBezTo>
                  <a:cubicBezTo>
                    <a:pt x="7346" y="9073"/>
                    <a:pt x="7378" y="9073"/>
                    <a:pt x="7410" y="9073"/>
                  </a:cubicBezTo>
                  <a:cubicBezTo>
                    <a:pt x="14644" y="9073"/>
                    <a:pt x="14256" y="80"/>
                    <a:pt x="7134" y="1"/>
                  </a:cubicBezTo>
                  <a:cubicBezTo>
                    <a:pt x="7102" y="1"/>
                    <a:pt x="7071" y="0"/>
                    <a:pt x="7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1395;p34">
              <a:extLst>
                <a:ext uri="{FF2B5EF4-FFF2-40B4-BE49-F238E27FC236}">
                  <a16:creationId xmlns:a16="http://schemas.microsoft.com/office/drawing/2014/main" id="{CEF60EFE-BDA1-D8DB-188E-DCD65C88C64A}"/>
                </a:ext>
              </a:extLst>
            </p:cNvPr>
            <p:cNvSpPr/>
            <p:nvPr/>
          </p:nvSpPr>
          <p:spPr>
            <a:xfrm>
              <a:off x="2057083" y="4176739"/>
              <a:ext cx="158375" cy="122625"/>
            </a:xfrm>
            <a:custGeom>
              <a:avLst/>
              <a:gdLst/>
              <a:ahLst/>
              <a:cxnLst/>
              <a:rect l="l" t="t" r="r" b="b"/>
              <a:pathLst>
                <a:path w="6335" h="4905" extrusionOk="0">
                  <a:moveTo>
                    <a:pt x="852" y="1"/>
                  </a:moveTo>
                  <a:cubicBezTo>
                    <a:pt x="705" y="1"/>
                    <a:pt x="560" y="6"/>
                    <a:pt x="420" y="16"/>
                  </a:cubicBezTo>
                  <a:cubicBezTo>
                    <a:pt x="0" y="2194"/>
                    <a:pt x="1499" y="4711"/>
                    <a:pt x="5056" y="4891"/>
                  </a:cubicBezTo>
                  <a:cubicBezTo>
                    <a:pt x="5180" y="4899"/>
                    <a:pt x="5304" y="4904"/>
                    <a:pt x="5428" y="4904"/>
                  </a:cubicBezTo>
                  <a:cubicBezTo>
                    <a:pt x="5604" y="4904"/>
                    <a:pt x="5779" y="4895"/>
                    <a:pt x="5955" y="4871"/>
                  </a:cubicBezTo>
                  <a:cubicBezTo>
                    <a:pt x="6335" y="2713"/>
                    <a:pt x="4756" y="175"/>
                    <a:pt x="1299" y="16"/>
                  </a:cubicBezTo>
                  <a:cubicBezTo>
                    <a:pt x="1149" y="6"/>
                    <a:pt x="999" y="1"/>
                    <a:pt x="852" y="1"/>
                  </a:cubicBezTo>
                  <a:close/>
                </a:path>
              </a:pathLst>
            </a:custGeom>
            <a:solidFill>
              <a:srgbClr val="E5DFCF">
                <a:alpha val="21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1396;p34">
              <a:extLst>
                <a:ext uri="{FF2B5EF4-FFF2-40B4-BE49-F238E27FC236}">
                  <a16:creationId xmlns:a16="http://schemas.microsoft.com/office/drawing/2014/main" id="{265AEE82-5D3C-54B5-AE5C-622B72F0806F}"/>
                </a:ext>
              </a:extLst>
            </p:cNvPr>
            <p:cNvSpPr/>
            <p:nvPr/>
          </p:nvSpPr>
          <p:spPr>
            <a:xfrm>
              <a:off x="1963175" y="4297375"/>
              <a:ext cx="85450" cy="67825"/>
            </a:xfrm>
            <a:custGeom>
              <a:avLst/>
              <a:gdLst/>
              <a:ahLst/>
              <a:cxnLst/>
              <a:rect l="l" t="t" r="r" b="b"/>
              <a:pathLst>
                <a:path w="3418" h="2713" extrusionOk="0">
                  <a:moveTo>
                    <a:pt x="443" y="0"/>
                  </a:moveTo>
                  <a:cubicBezTo>
                    <a:pt x="361" y="0"/>
                    <a:pt x="281" y="5"/>
                    <a:pt x="201" y="15"/>
                  </a:cubicBezTo>
                  <a:cubicBezTo>
                    <a:pt x="1" y="1214"/>
                    <a:pt x="840" y="2613"/>
                    <a:pt x="2718" y="2713"/>
                  </a:cubicBezTo>
                  <a:lnTo>
                    <a:pt x="3198" y="2713"/>
                  </a:lnTo>
                  <a:cubicBezTo>
                    <a:pt x="3418" y="1514"/>
                    <a:pt x="2619" y="115"/>
                    <a:pt x="700" y="15"/>
                  </a:cubicBezTo>
                  <a:cubicBezTo>
                    <a:pt x="610" y="5"/>
                    <a:pt x="525" y="0"/>
                    <a:pt x="443" y="0"/>
                  </a:cubicBezTo>
                  <a:close/>
                </a:path>
              </a:pathLst>
            </a:custGeom>
            <a:solidFill>
              <a:srgbClr val="E5DFCF">
                <a:alpha val="21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1397;p34">
              <a:extLst>
                <a:ext uri="{FF2B5EF4-FFF2-40B4-BE49-F238E27FC236}">
                  <a16:creationId xmlns:a16="http://schemas.microsoft.com/office/drawing/2014/main" id="{848BB283-9EC5-F013-8615-BE5013A03CDC}"/>
                </a:ext>
              </a:extLst>
            </p:cNvPr>
            <p:cNvSpPr/>
            <p:nvPr/>
          </p:nvSpPr>
          <p:spPr>
            <a:xfrm>
              <a:off x="1961700" y="4259275"/>
              <a:ext cx="33475" cy="34500"/>
            </a:xfrm>
            <a:custGeom>
              <a:avLst/>
              <a:gdLst/>
              <a:ahLst/>
              <a:cxnLst/>
              <a:rect l="l" t="t" r="r" b="b"/>
              <a:pathLst>
                <a:path w="1339" h="1380" extrusionOk="0">
                  <a:moveTo>
                    <a:pt x="220" y="1"/>
                  </a:moveTo>
                  <a:cubicBezTo>
                    <a:pt x="0" y="440"/>
                    <a:pt x="180" y="1080"/>
                    <a:pt x="939" y="1319"/>
                  </a:cubicBezTo>
                  <a:cubicBezTo>
                    <a:pt x="999" y="1339"/>
                    <a:pt x="1059" y="1359"/>
                    <a:pt x="1119" y="1379"/>
                  </a:cubicBezTo>
                  <a:cubicBezTo>
                    <a:pt x="1339" y="920"/>
                    <a:pt x="1139" y="260"/>
                    <a:pt x="420" y="41"/>
                  </a:cubicBezTo>
                  <a:cubicBezTo>
                    <a:pt x="360" y="21"/>
                    <a:pt x="280" y="1"/>
                    <a:pt x="220" y="1"/>
                  </a:cubicBezTo>
                  <a:close/>
                </a:path>
              </a:pathLst>
            </a:custGeom>
            <a:solidFill>
              <a:srgbClr val="E5DFCF">
                <a:alpha val="21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1398;p34">
              <a:extLst>
                <a:ext uri="{FF2B5EF4-FFF2-40B4-BE49-F238E27FC236}">
                  <a16:creationId xmlns:a16="http://schemas.microsoft.com/office/drawing/2014/main" id="{52ABA203-13E0-9649-1530-B8437F1515BA}"/>
                </a:ext>
              </a:extLst>
            </p:cNvPr>
            <p:cNvSpPr/>
            <p:nvPr/>
          </p:nvSpPr>
          <p:spPr>
            <a:xfrm>
              <a:off x="2028125" y="4178350"/>
              <a:ext cx="34000" cy="27000"/>
            </a:xfrm>
            <a:custGeom>
              <a:avLst/>
              <a:gdLst/>
              <a:ahLst/>
              <a:cxnLst/>
              <a:rect l="l" t="t" r="r" b="b"/>
              <a:pathLst>
                <a:path w="1360" h="1080" extrusionOk="0">
                  <a:moveTo>
                    <a:pt x="1279" y="1"/>
                  </a:moveTo>
                  <a:lnTo>
                    <a:pt x="1279" y="1"/>
                  </a:lnTo>
                  <a:cubicBezTo>
                    <a:pt x="860" y="40"/>
                    <a:pt x="440" y="120"/>
                    <a:pt x="21" y="240"/>
                  </a:cubicBezTo>
                  <a:cubicBezTo>
                    <a:pt x="1" y="520"/>
                    <a:pt x="140" y="820"/>
                    <a:pt x="400" y="960"/>
                  </a:cubicBezTo>
                  <a:cubicBezTo>
                    <a:pt x="460" y="1000"/>
                    <a:pt x="520" y="1040"/>
                    <a:pt x="580" y="1080"/>
                  </a:cubicBezTo>
                  <a:cubicBezTo>
                    <a:pt x="1060" y="820"/>
                    <a:pt x="1359" y="400"/>
                    <a:pt x="1279" y="1"/>
                  </a:cubicBezTo>
                  <a:close/>
                </a:path>
              </a:pathLst>
            </a:custGeom>
            <a:solidFill>
              <a:srgbClr val="E5DFCF">
                <a:alpha val="21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1399;p34">
              <a:extLst>
                <a:ext uri="{FF2B5EF4-FFF2-40B4-BE49-F238E27FC236}">
                  <a16:creationId xmlns:a16="http://schemas.microsoft.com/office/drawing/2014/main" id="{65290C46-8865-0FE5-9D39-395C4364CBB5}"/>
                </a:ext>
              </a:extLst>
            </p:cNvPr>
            <p:cNvSpPr/>
            <p:nvPr/>
          </p:nvSpPr>
          <p:spPr>
            <a:xfrm>
              <a:off x="1716775" y="4341800"/>
              <a:ext cx="780800" cy="78200"/>
            </a:xfrm>
            <a:custGeom>
              <a:avLst/>
              <a:gdLst/>
              <a:ahLst/>
              <a:cxnLst/>
              <a:rect l="l" t="t" r="r" b="b"/>
              <a:pathLst>
                <a:path w="31232" h="3128" extrusionOk="0">
                  <a:moveTo>
                    <a:pt x="4152" y="1"/>
                  </a:moveTo>
                  <a:cubicBezTo>
                    <a:pt x="1305" y="1"/>
                    <a:pt x="0" y="1446"/>
                    <a:pt x="1245" y="2574"/>
                  </a:cubicBezTo>
                  <a:cubicBezTo>
                    <a:pt x="1245" y="2574"/>
                    <a:pt x="12301" y="3128"/>
                    <a:pt x="20913" y="3128"/>
                  </a:cubicBezTo>
                  <a:cubicBezTo>
                    <a:pt x="26280" y="3128"/>
                    <a:pt x="30698" y="2913"/>
                    <a:pt x="30898" y="2215"/>
                  </a:cubicBezTo>
                  <a:cubicBezTo>
                    <a:pt x="31232" y="1059"/>
                    <a:pt x="29858" y="341"/>
                    <a:pt x="27772" y="341"/>
                  </a:cubicBezTo>
                  <a:cubicBezTo>
                    <a:pt x="26612" y="341"/>
                    <a:pt x="25233" y="563"/>
                    <a:pt x="23804" y="1056"/>
                  </a:cubicBezTo>
                  <a:cubicBezTo>
                    <a:pt x="22606" y="1469"/>
                    <a:pt x="20903" y="1629"/>
                    <a:pt x="18995" y="1629"/>
                  </a:cubicBezTo>
                  <a:cubicBezTo>
                    <a:pt x="14538" y="1629"/>
                    <a:pt x="8962" y="756"/>
                    <a:pt x="6080" y="196"/>
                  </a:cubicBezTo>
                  <a:cubicBezTo>
                    <a:pt x="5379" y="61"/>
                    <a:pt x="4733" y="1"/>
                    <a:pt x="4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1400;p34">
              <a:extLst>
                <a:ext uri="{FF2B5EF4-FFF2-40B4-BE49-F238E27FC236}">
                  <a16:creationId xmlns:a16="http://schemas.microsoft.com/office/drawing/2014/main" id="{CF20A2E9-4995-CE06-84EE-71F88D7ABC6B}"/>
                </a:ext>
              </a:extLst>
            </p:cNvPr>
            <p:cNvSpPr/>
            <p:nvPr/>
          </p:nvSpPr>
          <p:spPr>
            <a:xfrm>
              <a:off x="1813825" y="4374675"/>
              <a:ext cx="293750" cy="50975"/>
            </a:xfrm>
            <a:custGeom>
              <a:avLst/>
              <a:gdLst/>
              <a:ahLst/>
              <a:cxnLst/>
              <a:rect l="l" t="t" r="r" b="b"/>
              <a:pathLst>
                <a:path w="11750" h="2039" extrusionOk="0">
                  <a:moveTo>
                    <a:pt x="6716" y="0"/>
                  </a:moveTo>
                  <a:cubicBezTo>
                    <a:pt x="5407" y="0"/>
                    <a:pt x="0" y="980"/>
                    <a:pt x="0" y="980"/>
                  </a:cubicBezTo>
                  <a:lnTo>
                    <a:pt x="11750" y="2039"/>
                  </a:lnTo>
                  <a:cubicBezTo>
                    <a:pt x="11750" y="2039"/>
                    <a:pt x="7953" y="40"/>
                    <a:pt x="6754" y="0"/>
                  </a:cubicBezTo>
                  <a:cubicBezTo>
                    <a:pt x="6742" y="0"/>
                    <a:pt x="6729" y="0"/>
                    <a:pt x="6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1401;p34">
              <a:extLst>
                <a:ext uri="{FF2B5EF4-FFF2-40B4-BE49-F238E27FC236}">
                  <a16:creationId xmlns:a16="http://schemas.microsoft.com/office/drawing/2014/main" id="{80711C2D-99A1-701A-9B0B-BF1A5B228B0C}"/>
                </a:ext>
              </a:extLst>
            </p:cNvPr>
            <p:cNvSpPr/>
            <p:nvPr/>
          </p:nvSpPr>
          <p:spPr>
            <a:xfrm>
              <a:off x="2527175" y="4479575"/>
              <a:ext cx="82450" cy="836775"/>
            </a:xfrm>
            <a:custGeom>
              <a:avLst/>
              <a:gdLst/>
              <a:ahLst/>
              <a:cxnLst/>
              <a:rect l="l" t="t" r="r" b="b"/>
              <a:pathLst>
                <a:path w="3298" h="33471" extrusionOk="0">
                  <a:moveTo>
                    <a:pt x="1839" y="1"/>
                  </a:moveTo>
                  <a:lnTo>
                    <a:pt x="0" y="580"/>
                  </a:lnTo>
                  <a:lnTo>
                    <a:pt x="480" y="33470"/>
                  </a:lnTo>
                  <a:lnTo>
                    <a:pt x="3297" y="33470"/>
                  </a:lnTo>
                  <a:cubicBezTo>
                    <a:pt x="3297" y="33470"/>
                    <a:pt x="1839" y="480"/>
                    <a:pt x="1839" y="1"/>
                  </a:cubicBezTo>
                  <a:close/>
                </a:path>
              </a:pathLst>
            </a:custGeom>
            <a:solidFill>
              <a:srgbClr val="51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1402;p34">
              <a:extLst>
                <a:ext uri="{FF2B5EF4-FFF2-40B4-BE49-F238E27FC236}">
                  <a16:creationId xmlns:a16="http://schemas.microsoft.com/office/drawing/2014/main" id="{BCA77536-546E-CCE0-6607-CADA202549A1}"/>
                </a:ext>
              </a:extLst>
            </p:cNvPr>
            <p:cNvSpPr/>
            <p:nvPr/>
          </p:nvSpPr>
          <p:spPr>
            <a:xfrm>
              <a:off x="2173500" y="4479575"/>
              <a:ext cx="76450" cy="836775"/>
            </a:xfrm>
            <a:custGeom>
              <a:avLst/>
              <a:gdLst/>
              <a:ahLst/>
              <a:cxnLst/>
              <a:rect l="l" t="t" r="r" b="b"/>
              <a:pathLst>
                <a:path w="3058" h="33471" extrusionOk="0">
                  <a:moveTo>
                    <a:pt x="1699" y="1"/>
                  </a:moveTo>
                  <a:lnTo>
                    <a:pt x="0" y="580"/>
                  </a:lnTo>
                  <a:lnTo>
                    <a:pt x="440" y="33470"/>
                  </a:lnTo>
                  <a:lnTo>
                    <a:pt x="3058" y="33470"/>
                  </a:lnTo>
                  <a:cubicBezTo>
                    <a:pt x="3058" y="33470"/>
                    <a:pt x="1699" y="480"/>
                    <a:pt x="1699" y="1"/>
                  </a:cubicBezTo>
                  <a:close/>
                </a:path>
              </a:pathLst>
            </a:custGeom>
            <a:solidFill>
              <a:srgbClr val="51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1403;p34">
              <a:extLst>
                <a:ext uri="{FF2B5EF4-FFF2-40B4-BE49-F238E27FC236}">
                  <a16:creationId xmlns:a16="http://schemas.microsoft.com/office/drawing/2014/main" id="{3CF974A9-8422-8211-769D-52BF2B418898}"/>
                </a:ext>
              </a:extLst>
            </p:cNvPr>
            <p:cNvSpPr/>
            <p:nvPr/>
          </p:nvSpPr>
          <p:spPr>
            <a:xfrm>
              <a:off x="1304275" y="4479575"/>
              <a:ext cx="65475" cy="836775"/>
            </a:xfrm>
            <a:custGeom>
              <a:avLst/>
              <a:gdLst/>
              <a:ahLst/>
              <a:cxnLst/>
              <a:rect l="l" t="t" r="r" b="b"/>
              <a:pathLst>
                <a:path w="2619" h="33471" extrusionOk="0">
                  <a:moveTo>
                    <a:pt x="1819" y="1"/>
                  </a:moveTo>
                  <a:lnTo>
                    <a:pt x="101" y="580"/>
                  </a:lnTo>
                  <a:lnTo>
                    <a:pt x="1" y="33470"/>
                  </a:lnTo>
                  <a:lnTo>
                    <a:pt x="2619" y="33470"/>
                  </a:lnTo>
                  <a:cubicBezTo>
                    <a:pt x="2619" y="33470"/>
                    <a:pt x="1819" y="480"/>
                    <a:pt x="1819" y="1"/>
                  </a:cubicBezTo>
                  <a:close/>
                </a:path>
              </a:pathLst>
            </a:custGeom>
            <a:solidFill>
              <a:srgbClr val="51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1404;p34">
              <a:extLst>
                <a:ext uri="{FF2B5EF4-FFF2-40B4-BE49-F238E27FC236}">
                  <a16:creationId xmlns:a16="http://schemas.microsoft.com/office/drawing/2014/main" id="{C5B51B9C-CFDD-8E60-99BD-BB67D50171B4}"/>
                </a:ext>
              </a:extLst>
            </p:cNvPr>
            <p:cNvSpPr/>
            <p:nvPr/>
          </p:nvSpPr>
          <p:spPr>
            <a:xfrm>
              <a:off x="1579525" y="4474575"/>
              <a:ext cx="152900" cy="841775"/>
            </a:xfrm>
            <a:custGeom>
              <a:avLst/>
              <a:gdLst/>
              <a:ahLst/>
              <a:cxnLst/>
              <a:rect l="l" t="t" r="r" b="b"/>
              <a:pathLst>
                <a:path w="6116" h="33671" extrusionOk="0">
                  <a:moveTo>
                    <a:pt x="1659" y="1"/>
                  </a:moveTo>
                  <a:lnTo>
                    <a:pt x="1" y="600"/>
                  </a:lnTo>
                  <a:lnTo>
                    <a:pt x="3518" y="33670"/>
                  </a:lnTo>
                  <a:lnTo>
                    <a:pt x="6115" y="33670"/>
                  </a:lnTo>
                  <a:cubicBezTo>
                    <a:pt x="6115" y="33670"/>
                    <a:pt x="1699" y="500"/>
                    <a:pt x="1659" y="1"/>
                  </a:cubicBezTo>
                  <a:close/>
                </a:path>
              </a:pathLst>
            </a:custGeom>
            <a:solidFill>
              <a:srgbClr val="51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1405;p34">
              <a:extLst>
                <a:ext uri="{FF2B5EF4-FFF2-40B4-BE49-F238E27FC236}">
                  <a16:creationId xmlns:a16="http://schemas.microsoft.com/office/drawing/2014/main" id="{A6F80B87-E86F-26C9-748A-DB28955E5B30}"/>
                </a:ext>
              </a:extLst>
            </p:cNvPr>
            <p:cNvSpPr/>
            <p:nvPr/>
          </p:nvSpPr>
          <p:spPr>
            <a:xfrm>
              <a:off x="1337250" y="4492026"/>
              <a:ext cx="1214925" cy="67450"/>
            </a:xfrm>
            <a:custGeom>
              <a:avLst/>
              <a:gdLst/>
              <a:ahLst/>
              <a:cxnLst/>
              <a:rect l="l" t="t" r="r" b="b"/>
              <a:pathLst>
                <a:path w="48597" h="2698" extrusionOk="0">
                  <a:moveTo>
                    <a:pt x="1" y="0"/>
                  </a:moveTo>
                  <a:lnTo>
                    <a:pt x="1" y="2698"/>
                  </a:lnTo>
                  <a:lnTo>
                    <a:pt x="48597" y="2158"/>
                  </a:lnTo>
                  <a:lnTo>
                    <a:pt x="48597" y="0"/>
                  </a:lnTo>
                  <a:close/>
                </a:path>
              </a:pathLst>
            </a:custGeom>
            <a:solidFill>
              <a:srgbClr val="51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1406;p34">
              <a:extLst>
                <a:ext uri="{FF2B5EF4-FFF2-40B4-BE49-F238E27FC236}">
                  <a16:creationId xmlns:a16="http://schemas.microsoft.com/office/drawing/2014/main" id="{1328155A-C440-E7F5-F955-2C309D859504}"/>
                </a:ext>
              </a:extLst>
            </p:cNvPr>
            <p:cNvSpPr/>
            <p:nvPr/>
          </p:nvSpPr>
          <p:spPr>
            <a:xfrm>
              <a:off x="1648475" y="4552000"/>
              <a:ext cx="846750" cy="25525"/>
            </a:xfrm>
            <a:custGeom>
              <a:avLst/>
              <a:gdLst/>
              <a:ahLst/>
              <a:cxnLst/>
              <a:rect l="l" t="t" r="r" b="b"/>
              <a:pathLst>
                <a:path w="33870" h="1021" extrusionOk="0">
                  <a:moveTo>
                    <a:pt x="0" y="1"/>
                  </a:moveTo>
                  <a:lnTo>
                    <a:pt x="0" y="1020"/>
                  </a:lnTo>
                  <a:lnTo>
                    <a:pt x="33870" y="620"/>
                  </a:lnTo>
                  <a:lnTo>
                    <a:pt x="31212" y="1"/>
                  </a:lnTo>
                  <a:close/>
                </a:path>
              </a:pathLst>
            </a:custGeom>
            <a:solidFill>
              <a:srgbClr val="664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1407;p34">
              <a:extLst>
                <a:ext uri="{FF2B5EF4-FFF2-40B4-BE49-F238E27FC236}">
                  <a16:creationId xmlns:a16="http://schemas.microsoft.com/office/drawing/2014/main" id="{CA8BD884-CFEB-0A03-181A-C62425F481A0}"/>
                </a:ext>
              </a:extLst>
            </p:cNvPr>
            <p:cNvSpPr/>
            <p:nvPr/>
          </p:nvSpPr>
          <p:spPr>
            <a:xfrm>
              <a:off x="1234350" y="4392650"/>
              <a:ext cx="1419225" cy="140400"/>
            </a:xfrm>
            <a:custGeom>
              <a:avLst/>
              <a:gdLst/>
              <a:ahLst/>
              <a:cxnLst/>
              <a:rect l="l" t="t" r="r" b="b"/>
              <a:pathLst>
                <a:path w="56769" h="5616" extrusionOk="0">
                  <a:moveTo>
                    <a:pt x="1159" y="1"/>
                  </a:moveTo>
                  <a:lnTo>
                    <a:pt x="0" y="2219"/>
                  </a:lnTo>
                  <a:lnTo>
                    <a:pt x="2998" y="5216"/>
                  </a:lnTo>
                  <a:lnTo>
                    <a:pt x="52233" y="5616"/>
                  </a:lnTo>
                  <a:lnTo>
                    <a:pt x="55130" y="5216"/>
                  </a:lnTo>
                  <a:lnTo>
                    <a:pt x="56769" y="1060"/>
                  </a:lnTo>
                  <a:lnTo>
                    <a:pt x="55230" y="1"/>
                  </a:lnTo>
                  <a:close/>
                </a:path>
              </a:pathLst>
            </a:custGeom>
            <a:solidFill>
              <a:srgbClr val="875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1408;p34">
              <a:extLst>
                <a:ext uri="{FF2B5EF4-FFF2-40B4-BE49-F238E27FC236}">
                  <a16:creationId xmlns:a16="http://schemas.microsoft.com/office/drawing/2014/main" id="{5F0B009C-7A31-24B5-6706-8AA41DEA0E57}"/>
                </a:ext>
              </a:extLst>
            </p:cNvPr>
            <p:cNvSpPr/>
            <p:nvPr/>
          </p:nvSpPr>
          <p:spPr>
            <a:xfrm>
              <a:off x="2180500" y="4392650"/>
              <a:ext cx="350700" cy="139900"/>
            </a:xfrm>
            <a:custGeom>
              <a:avLst/>
              <a:gdLst/>
              <a:ahLst/>
              <a:cxnLst/>
              <a:rect l="l" t="t" r="r" b="b"/>
              <a:pathLst>
                <a:path w="14028" h="5596" extrusionOk="0">
                  <a:moveTo>
                    <a:pt x="2178" y="1"/>
                  </a:moveTo>
                  <a:lnTo>
                    <a:pt x="0" y="5496"/>
                  </a:lnTo>
                  <a:lnTo>
                    <a:pt x="11789" y="5596"/>
                  </a:lnTo>
                  <a:lnTo>
                    <a:pt x="14027" y="1"/>
                  </a:lnTo>
                  <a:close/>
                </a:path>
              </a:pathLst>
            </a:custGeom>
            <a:solidFill>
              <a:srgbClr val="995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1409;p34">
              <a:extLst>
                <a:ext uri="{FF2B5EF4-FFF2-40B4-BE49-F238E27FC236}">
                  <a16:creationId xmlns:a16="http://schemas.microsoft.com/office/drawing/2014/main" id="{814C6184-972A-CDC9-7A09-1D88A3EB4522}"/>
                </a:ext>
              </a:extLst>
            </p:cNvPr>
            <p:cNvSpPr/>
            <p:nvPr/>
          </p:nvSpPr>
          <p:spPr>
            <a:xfrm>
              <a:off x="1787350" y="4392650"/>
              <a:ext cx="350200" cy="136400"/>
            </a:xfrm>
            <a:custGeom>
              <a:avLst/>
              <a:gdLst/>
              <a:ahLst/>
              <a:cxnLst/>
              <a:rect l="l" t="t" r="r" b="b"/>
              <a:pathLst>
                <a:path w="14008" h="5456" extrusionOk="0">
                  <a:moveTo>
                    <a:pt x="2158" y="1"/>
                  </a:moveTo>
                  <a:lnTo>
                    <a:pt x="0" y="5376"/>
                  </a:lnTo>
                  <a:lnTo>
                    <a:pt x="11830" y="5456"/>
                  </a:lnTo>
                  <a:lnTo>
                    <a:pt x="14008" y="1"/>
                  </a:lnTo>
                  <a:close/>
                </a:path>
              </a:pathLst>
            </a:custGeom>
            <a:solidFill>
              <a:srgbClr val="995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1410;p34">
              <a:extLst>
                <a:ext uri="{FF2B5EF4-FFF2-40B4-BE49-F238E27FC236}">
                  <a16:creationId xmlns:a16="http://schemas.microsoft.com/office/drawing/2014/main" id="{E15FE172-E550-B035-4C51-F8B59772D3DE}"/>
                </a:ext>
              </a:extLst>
            </p:cNvPr>
            <p:cNvSpPr/>
            <p:nvPr/>
          </p:nvSpPr>
          <p:spPr>
            <a:xfrm>
              <a:off x="1565550" y="4414625"/>
              <a:ext cx="1088025" cy="28500"/>
            </a:xfrm>
            <a:custGeom>
              <a:avLst/>
              <a:gdLst/>
              <a:ahLst/>
              <a:cxnLst/>
              <a:rect l="l" t="t" r="r" b="b"/>
              <a:pathLst>
                <a:path w="43521" h="1140" extrusionOk="0">
                  <a:moveTo>
                    <a:pt x="43261" y="1"/>
                  </a:moveTo>
                  <a:lnTo>
                    <a:pt x="0" y="720"/>
                  </a:lnTo>
                  <a:lnTo>
                    <a:pt x="0" y="1140"/>
                  </a:lnTo>
                  <a:lnTo>
                    <a:pt x="43421" y="441"/>
                  </a:lnTo>
                  <a:lnTo>
                    <a:pt x="43521" y="181"/>
                  </a:lnTo>
                  <a:lnTo>
                    <a:pt x="43261" y="1"/>
                  </a:lnTo>
                  <a:close/>
                </a:path>
              </a:pathLst>
            </a:custGeom>
            <a:solidFill>
              <a:srgbClr val="664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1411;p34">
              <a:extLst>
                <a:ext uri="{FF2B5EF4-FFF2-40B4-BE49-F238E27FC236}">
                  <a16:creationId xmlns:a16="http://schemas.microsoft.com/office/drawing/2014/main" id="{157B73DC-7480-1F84-47F6-7A710D11791D}"/>
                </a:ext>
              </a:extLst>
            </p:cNvPr>
            <p:cNvSpPr/>
            <p:nvPr/>
          </p:nvSpPr>
          <p:spPr>
            <a:xfrm>
              <a:off x="1234350" y="4392650"/>
              <a:ext cx="425150" cy="133400"/>
            </a:xfrm>
            <a:custGeom>
              <a:avLst/>
              <a:gdLst/>
              <a:ahLst/>
              <a:cxnLst/>
              <a:rect l="l" t="t" r="r" b="b"/>
              <a:pathLst>
                <a:path w="17006" h="5336" extrusionOk="0">
                  <a:moveTo>
                    <a:pt x="1159" y="1"/>
                  </a:moveTo>
                  <a:lnTo>
                    <a:pt x="0" y="2219"/>
                  </a:lnTo>
                  <a:lnTo>
                    <a:pt x="2998" y="5216"/>
                  </a:lnTo>
                  <a:lnTo>
                    <a:pt x="17005" y="5336"/>
                  </a:lnTo>
                  <a:lnTo>
                    <a:pt x="14387" y="1759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rgbClr val="664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1412;p34">
              <a:extLst>
                <a:ext uri="{FF2B5EF4-FFF2-40B4-BE49-F238E27FC236}">
                  <a16:creationId xmlns:a16="http://schemas.microsoft.com/office/drawing/2014/main" id="{0BF949FC-BE6C-4992-3BE3-D7E3C2815B1D}"/>
                </a:ext>
              </a:extLst>
            </p:cNvPr>
            <p:cNvSpPr/>
            <p:nvPr/>
          </p:nvSpPr>
          <p:spPr>
            <a:xfrm>
              <a:off x="1986675" y="4392650"/>
              <a:ext cx="508550" cy="132400"/>
            </a:xfrm>
            <a:custGeom>
              <a:avLst/>
              <a:gdLst/>
              <a:ahLst/>
              <a:cxnLst/>
              <a:rect l="l" t="t" r="r" b="b"/>
              <a:pathLst>
                <a:path w="20342" h="5296" extrusionOk="0">
                  <a:moveTo>
                    <a:pt x="0" y="1"/>
                  </a:moveTo>
                  <a:cubicBezTo>
                    <a:pt x="1679" y="1040"/>
                    <a:pt x="10211" y="5296"/>
                    <a:pt x="11150" y="5296"/>
                  </a:cubicBezTo>
                  <a:cubicBezTo>
                    <a:pt x="11510" y="5296"/>
                    <a:pt x="20342" y="1"/>
                    <a:pt x="20342" y="1"/>
                  </a:cubicBezTo>
                  <a:close/>
                </a:path>
              </a:pathLst>
            </a:custGeom>
            <a:solidFill>
              <a:srgbClr val="664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1413;p34">
              <a:extLst>
                <a:ext uri="{FF2B5EF4-FFF2-40B4-BE49-F238E27FC236}">
                  <a16:creationId xmlns:a16="http://schemas.microsoft.com/office/drawing/2014/main" id="{6DE4C23D-5D33-1A73-2A4F-D00EEFCC6E0A}"/>
                </a:ext>
              </a:extLst>
            </p:cNvPr>
            <p:cNvSpPr/>
            <p:nvPr/>
          </p:nvSpPr>
          <p:spPr>
            <a:xfrm>
              <a:off x="1720400" y="4392650"/>
              <a:ext cx="509075" cy="15525"/>
            </a:xfrm>
            <a:custGeom>
              <a:avLst/>
              <a:gdLst/>
              <a:ahLst/>
              <a:cxnLst/>
              <a:rect l="l" t="t" r="r" b="b"/>
              <a:pathLst>
                <a:path w="20363" h="621" extrusionOk="0">
                  <a:moveTo>
                    <a:pt x="1" y="1"/>
                  </a:moveTo>
                  <a:cubicBezTo>
                    <a:pt x="1679" y="121"/>
                    <a:pt x="11350" y="620"/>
                    <a:pt x="12270" y="620"/>
                  </a:cubicBezTo>
                  <a:cubicBezTo>
                    <a:pt x="12649" y="620"/>
                    <a:pt x="20362" y="1"/>
                    <a:pt x="20362" y="1"/>
                  </a:cubicBezTo>
                  <a:close/>
                </a:path>
              </a:pathLst>
            </a:custGeom>
            <a:solidFill>
              <a:srgbClr val="664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1414;p34">
              <a:extLst>
                <a:ext uri="{FF2B5EF4-FFF2-40B4-BE49-F238E27FC236}">
                  <a16:creationId xmlns:a16="http://schemas.microsoft.com/office/drawing/2014/main" id="{E1337756-F146-D92E-0ECD-36C3ABB6E7ED}"/>
                </a:ext>
              </a:extLst>
            </p:cNvPr>
            <p:cNvSpPr/>
            <p:nvPr/>
          </p:nvSpPr>
          <p:spPr>
            <a:xfrm>
              <a:off x="1989675" y="4387150"/>
              <a:ext cx="498050" cy="112925"/>
            </a:xfrm>
            <a:custGeom>
              <a:avLst/>
              <a:gdLst/>
              <a:ahLst/>
              <a:cxnLst/>
              <a:rect l="l" t="t" r="r" b="b"/>
              <a:pathLst>
                <a:path w="19922" h="4517" extrusionOk="0">
                  <a:moveTo>
                    <a:pt x="60" y="1"/>
                  </a:moveTo>
                  <a:lnTo>
                    <a:pt x="60" y="1"/>
                  </a:lnTo>
                  <a:cubicBezTo>
                    <a:pt x="0" y="141"/>
                    <a:pt x="10590" y="4517"/>
                    <a:pt x="11609" y="4517"/>
                  </a:cubicBezTo>
                  <a:cubicBezTo>
                    <a:pt x="11989" y="4517"/>
                    <a:pt x="19922" y="181"/>
                    <a:pt x="19922" y="181"/>
                  </a:cubicBezTo>
                  <a:lnTo>
                    <a:pt x="15866" y="6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1415;p34">
              <a:extLst>
                <a:ext uri="{FF2B5EF4-FFF2-40B4-BE49-F238E27FC236}">
                  <a16:creationId xmlns:a16="http://schemas.microsoft.com/office/drawing/2014/main" id="{9D7C843B-7052-3DF5-E775-EB57172B5B4A}"/>
                </a:ext>
              </a:extLst>
            </p:cNvPr>
            <p:cNvSpPr/>
            <p:nvPr/>
          </p:nvSpPr>
          <p:spPr>
            <a:xfrm>
              <a:off x="1621000" y="4709375"/>
              <a:ext cx="111925" cy="606975"/>
            </a:xfrm>
            <a:custGeom>
              <a:avLst/>
              <a:gdLst/>
              <a:ahLst/>
              <a:cxnLst/>
              <a:rect l="l" t="t" r="r" b="b"/>
              <a:pathLst>
                <a:path w="4477" h="24279" extrusionOk="0">
                  <a:moveTo>
                    <a:pt x="1239" y="0"/>
                  </a:moveTo>
                  <a:cubicBezTo>
                    <a:pt x="520" y="1199"/>
                    <a:pt x="100" y="3657"/>
                    <a:pt x="0" y="6854"/>
                  </a:cubicBezTo>
                  <a:lnTo>
                    <a:pt x="1739" y="23159"/>
                  </a:lnTo>
                  <a:cubicBezTo>
                    <a:pt x="1819" y="23539"/>
                    <a:pt x="1919" y="23919"/>
                    <a:pt x="2019" y="24278"/>
                  </a:cubicBezTo>
                  <a:lnTo>
                    <a:pt x="4476" y="24278"/>
                  </a:lnTo>
                  <a:cubicBezTo>
                    <a:pt x="4476" y="24278"/>
                    <a:pt x="2558" y="9971"/>
                    <a:pt x="1239" y="0"/>
                  </a:cubicBezTo>
                  <a:close/>
                </a:path>
              </a:pathLst>
            </a:custGeom>
            <a:solidFill>
              <a:srgbClr val="664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1416;p34">
              <a:extLst>
                <a:ext uri="{FF2B5EF4-FFF2-40B4-BE49-F238E27FC236}">
                  <a16:creationId xmlns:a16="http://schemas.microsoft.com/office/drawing/2014/main" id="{067E1D4E-C34B-49D0-0672-3AFF4E1DB737}"/>
                </a:ext>
              </a:extLst>
            </p:cNvPr>
            <p:cNvSpPr/>
            <p:nvPr/>
          </p:nvSpPr>
          <p:spPr>
            <a:xfrm>
              <a:off x="1304275" y="4896200"/>
              <a:ext cx="65475" cy="420150"/>
            </a:xfrm>
            <a:custGeom>
              <a:avLst/>
              <a:gdLst/>
              <a:ahLst/>
              <a:cxnLst/>
              <a:rect l="l" t="t" r="r" b="b"/>
              <a:pathLst>
                <a:path w="2619" h="16806" extrusionOk="0">
                  <a:moveTo>
                    <a:pt x="2199" y="0"/>
                  </a:moveTo>
                  <a:cubicBezTo>
                    <a:pt x="1200" y="1679"/>
                    <a:pt x="401" y="5156"/>
                    <a:pt x="21" y="9512"/>
                  </a:cubicBezTo>
                  <a:lnTo>
                    <a:pt x="1" y="16805"/>
                  </a:lnTo>
                  <a:lnTo>
                    <a:pt x="2619" y="16805"/>
                  </a:lnTo>
                  <a:cubicBezTo>
                    <a:pt x="2619" y="16805"/>
                    <a:pt x="2419" y="8393"/>
                    <a:pt x="2199" y="0"/>
                  </a:cubicBezTo>
                  <a:close/>
                </a:path>
              </a:pathLst>
            </a:custGeom>
            <a:solidFill>
              <a:srgbClr val="664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1417;p34">
              <a:extLst>
                <a:ext uri="{FF2B5EF4-FFF2-40B4-BE49-F238E27FC236}">
                  <a16:creationId xmlns:a16="http://schemas.microsoft.com/office/drawing/2014/main" id="{35C5B654-0BF7-E1E6-2E5E-F671634DC759}"/>
                </a:ext>
              </a:extLst>
            </p:cNvPr>
            <p:cNvSpPr/>
            <p:nvPr/>
          </p:nvSpPr>
          <p:spPr>
            <a:xfrm>
              <a:off x="2194475" y="4993600"/>
              <a:ext cx="55475" cy="322750"/>
            </a:xfrm>
            <a:custGeom>
              <a:avLst/>
              <a:gdLst/>
              <a:ahLst/>
              <a:cxnLst/>
              <a:rect l="l" t="t" r="r" b="b"/>
              <a:pathLst>
                <a:path w="2219" h="12910" extrusionOk="0">
                  <a:moveTo>
                    <a:pt x="1699" y="1"/>
                  </a:moveTo>
                  <a:cubicBezTo>
                    <a:pt x="700" y="1520"/>
                    <a:pt x="1" y="6055"/>
                    <a:pt x="1" y="11431"/>
                  </a:cubicBezTo>
                  <a:cubicBezTo>
                    <a:pt x="1" y="11930"/>
                    <a:pt x="1" y="12430"/>
                    <a:pt x="1" y="12909"/>
                  </a:cubicBezTo>
                  <a:lnTo>
                    <a:pt x="2219" y="12909"/>
                  </a:lnTo>
                  <a:cubicBezTo>
                    <a:pt x="2219" y="12909"/>
                    <a:pt x="1959" y="6915"/>
                    <a:pt x="1699" y="1"/>
                  </a:cubicBezTo>
                  <a:close/>
                </a:path>
              </a:pathLst>
            </a:custGeom>
            <a:solidFill>
              <a:srgbClr val="664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1418;p34">
              <a:extLst>
                <a:ext uri="{FF2B5EF4-FFF2-40B4-BE49-F238E27FC236}">
                  <a16:creationId xmlns:a16="http://schemas.microsoft.com/office/drawing/2014/main" id="{EE7CD97F-B0BF-0416-1D45-E0086AACA082}"/>
                </a:ext>
              </a:extLst>
            </p:cNvPr>
            <p:cNvSpPr/>
            <p:nvPr/>
          </p:nvSpPr>
          <p:spPr>
            <a:xfrm>
              <a:off x="2533675" y="4723850"/>
              <a:ext cx="75950" cy="592500"/>
            </a:xfrm>
            <a:custGeom>
              <a:avLst/>
              <a:gdLst/>
              <a:ahLst/>
              <a:cxnLst/>
              <a:rect l="l" t="t" r="r" b="b"/>
              <a:pathLst>
                <a:path w="3038" h="23700" extrusionOk="0">
                  <a:moveTo>
                    <a:pt x="1998" y="1"/>
                  </a:moveTo>
                  <a:cubicBezTo>
                    <a:pt x="1159" y="1979"/>
                    <a:pt x="460" y="4876"/>
                    <a:pt x="0" y="8313"/>
                  </a:cubicBezTo>
                  <a:lnTo>
                    <a:pt x="220" y="23699"/>
                  </a:lnTo>
                  <a:lnTo>
                    <a:pt x="3037" y="23699"/>
                  </a:lnTo>
                  <a:cubicBezTo>
                    <a:pt x="3037" y="23699"/>
                    <a:pt x="2438" y="9872"/>
                    <a:pt x="1998" y="1"/>
                  </a:cubicBezTo>
                  <a:close/>
                </a:path>
              </a:pathLst>
            </a:custGeom>
            <a:solidFill>
              <a:srgbClr val="664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1419;p34">
              <a:extLst>
                <a:ext uri="{FF2B5EF4-FFF2-40B4-BE49-F238E27FC236}">
                  <a16:creationId xmlns:a16="http://schemas.microsoft.com/office/drawing/2014/main" id="{9CD91029-A6D2-5EAB-FB00-7250E2F29B35}"/>
                </a:ext>
              </a:extLst>
            </p:cNvPr>
            <p:cNvSpPr/>
            <p:nvPr/>
          </p:nvSpPr>
          <p:spPr>
            <a:xfrm>
              <a:off x="1978675" y="4380675"/>
              <a:ext cx="509050" cy="119400"/>
            </a:xfrm>
            <a:custGeom>
              <a:avLst/>
              <a:gdLst/>
              <a:ahLst/>
              <a:cxnLst/>
              <a:rect l="l" t="t" r="r" b="b"/>
              <a:pathLst>
                <a:path w="20362" h="4776" extrusionOk="0">
                  <a:moveTo>
                    <a:pt x="1159" y="0"/>
                  </a:moveTo>
                  <a:lnTo>
                    <a:pt x="40" y="160"/>
                  </a:lnTo>
                  <a:cubicBezTo>
                    <a:pt x="0" y="320"/>
                    <a:pt x="11030" y="4776"/>
                    <a:pt x="12049" y="4776"/>
                  </a:cubicBezTo>
                  <a:cubicBezTo>
                    <a:pt x="12429" y="4776"/>
                    <a:pt x="20360" y="441"/>
                    <a:pt x="20362" y="440"/>
                  </a:cubicBezTo>
                  <a:lnTo>
                    <a:pt x="20362" y="440"/>
                  </a:lnTo>
                  <a:cubicBezTo>
                    <a:pt x="20360" y="441"/>
                    <a:pt x="12609" y="4396"/>
                    <a:pt x="12309" y="4396"/>
                  </a:cubicBezTo>
                  <a:cubicBezTo>
                    <a:pt x="11470" y="4396"/>
                    <a:pt x="4037" y="939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1420;p34">
              <a:extLst>
                <a:ext uri="{FF2B5EF4-FFF2-40B4-BE49-F238E27FC236}">
                  <a16:creationId xmlns:a16="http://schemas.microsoft.com/office/drawing/2014/main" id="{A248F07F-6ED8-D316-0691-80EC5816A053}"/>
                </a:ext>
              </a:extLst>
            </p:cNvPr>
            <p:cNvSpPr/>
            <p:nvPr/>
          </p:nvSpPr>
          <p:spPr>
            <a:xfrm>
              <a:off x="1234350" y="4429125"/>
              <a:ext cx="367200" cy="27500"/>
            </a:xfrm>
            <a:custGeom>
              <a:avLst/>
              <a:gdLst/>
              <a:ahLst/>
              <a:cxnLst/>
              <a:rect l="l" t="t" r="r" b="b"/>
              <a:pathLst>
                <a:path w="14688" h="1100" extrusionOk="0">
                  <a:moveTo>
                    <a:pt x="14527" y="0"/>
                  </a:moveTo>
                  <a:lnTo>
                    <a:pt x="180" y="380"/>
                  </a:lnTo>
                  <a:lnTo>
                    <a:pt x="0" y="760"/>
                  </a:lnTo>
                  <a:lnTo>
                    <a:pt x="320" y="1099"/>
                  </a:lnTo>
                  <a:lnTo>
                    <a:pt x="14687" y="700"/>
                  </a:lnTo>
                  <a:lnTo>
                    <a:pt x="14387" y="300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51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1421;p34">
              <a:extLst>
                <a:ext uri="{FF2B5EF4-FFF2-40B4-BE49-F238E27FC236}">
                  <a16:creationId xmlns:a16="http://schemas.microsoft.com/office/drawing/2014/main" id="{041E97D4-D540-68F0-9643-622B9CCF52CF}"/>
                </a:ext>
              </a:extLst>
            </p:cNvPr>
            <p:cNvSpPr/>
            <p:nvPr/>
          </p:nvSpPr>
          <p:spPr>
            <a:xfrm>
              <a:off x="2068100" y="4078450"/>
              <a:ext cx="39475" cy="76450"/>
            </a:xfrm>
            <a:custGeom>
              <a:avLst/>
              <a:gdLst/>
              <a:ahLst/>
              <a:cxnLst/>
              <a:rect l="l" t="t" r="r" b="b"/>
              <a:pathLst>
                <a:path w="1579" h="3058" extrusionOk="0">
                  <a:moveTo>
                    <a:pt x="1099" y="0"/>
                  </a:moveTo>
                  <a:lnTo>
                    <a:pt x="1099" y="0"/>
                  </a:lnTo>
                  <a:cubicBezTo>
                    <a:pt x="620" y="320"/>
                    <a:pt x="0" y="999"/>
                    <a:pt x="20" y="1559"/>
                  </a:cubicBezTo>
                  <a:cubicBezTo>
                    <a:pt x="60" y="2118"/>
                    <a:pt x="440" y="2818"/>
                    <a:pt x="1579" y="3057"/>
                  </a:cubicBezTo>
                  <a:cubicBezTo>
                    <a:pt x="1239" y="2078"/>
                    <a:pt x="1079" y="1039"/>
                    <a:pt x="1099" y="0"/>
                  </a:cubicBezTo>
                  <a:close/>
                </a:path>
              </a:pathLst>
            </a:custGeom>
            <a:solidFill>
              <a:srgbClr val="E5DFCF">
                <a:alpha val="21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1" name="Rectangle: Rounded Corners 3200">
            <a:extLst>
              <a:ext uri="{FF2B5EF4-FFF2-40B4-BE49-F238E27FC236}">
                <a16:creationId xmlns:a16="http://schemas.microsoft.com/office/drawing/2014/main" id="{CDB68827-F4C2-202C-F459-7F7630B75E5A}"/>
              </a:ext>
            </a:extLst>
          </p:cNvPr>
          <p:cNvSpPr/>
          <p:nvPr/>
        </p:nvSpPr>
        <p:spPr>
          <a:xfrm>
            <a:off x="3408992" y="1367069"/>
            <a:ext cx="908205" cy="2817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Mâncare</a:t>
            </a:r>
            <a:endParaRPr lang="en-GB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2" name="Rectangle: Rounded Corners 3201">
            <a:extLst>
              <a:ext uri="{FF2B5EF4-FFF2-40B4-BE49-F238E27FC236}">
                <a16:creationId xmlns:a16="http://schemas.microsoft.com/office/drawing/2014/main" id="{99CEDD5B-5826-646F-F4EE-39F0080A9145}"/>
              </a:ext>
            </a:extLst>
          </p:cNvPr>
          <p:cNvSpPr/>
          <p:nvPr/>
        </p:nvSpPr>
        <p:spPr>
          <a:xfrm>
            <a:off x="4526489" y="1436838"/>
            <a:ext cx="920801" cy="2817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Detergenți</a:t>
            </a:r>
            <a:endParaRPr lang="en-GB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3" name="Rectangle: Rounded Corners 3202">
            <a:extLst>
              <a:ext uri="{FF2B5EF4-FFF2-40B4-BE49-F238E27FC236}">
                <a16:creationId xmlns:a16="http://schemas.microsoft.com/office/drawing/2014/main" id="{CD4FEE3B-C653-3717-56F2-28747400A674}"/>
              </a:ext>
            </a:extLst>
          </p:cNvPr>
          <p:cNvSpPr/>
          <p:nvPr/>
        </p:nvSpPr>
        <p:spPr>
          <a:xfrm>
            <a:off x="5692817" y="1473920"/>
            <a:ext cx="908205" cy="2817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Energie</a:t>
            </a:r>
            <a:endParaRPr lang="en-GB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4" name="Rectangle: Rounded Corners 3203">
            <a:extLst>
              <a:ext uri="{FF2B5EF4-FFF2-40B4-BE49-F238E27FC236}">
                <a16:creationId xmlns:a16="http://schemas.microsoft.com/office/drawing/2014/main" id="{506B0CA3-3978-3967-8830-BE1491463D17}"/>
              </a:ext>
            </a:extLst>
          </p:cNvPr>
          <p:cNvSpPr/>
          <p:nvPr/>
        </p:nvSpPr>
        <p:spPr>
          <a:xfrm>
            <a:off x="6703414" y="1436837"/>
            <a:ext cx="1136226" cy="2817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Medicamente</a:t>
            </a:r>
            <a:endParaRPr lang="en-GB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5" name="Rectangle: Rounded Corners 3204">
            <a:extLst>
              <a:ext uri="{FF2B5EF4-FFF2-40B4-BE49-F238E27FC236}">
                <a16:creationId xmlns:a16="http://schemas.microsoft.com/office/drawing/2014/main" id="{030609E3-63A7-4A1A-5590-FB933E45D0D6}"/>
              </a:ext>
            </a:extLst>
          </p:cNvPr>
          <p:cNvSpPr/>
          <p:nvPr/>
        </p:nvSpPr>
        <p:spPr>
          <a:xfrm>
            <a:off x="7897875" y="1436836"/>
            <a:ext cx="1084212" cy="2817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Componente</a:t>
            </a:r>
            <a:endParaRPr lang="en-GB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6" name="Rectangle: Rounded Corners 3205">
            <a:extLst>
              <a:ext uri="{FF2B5EF4-FFF2-40B4-BE49-F238E27FC236}">
                <a16:creationId xmlns:a16="http://schemas.microsoft.com/office/drawing/2014/main" id="{6BB56F31-08BD-A99E-937F-B7DBC7BBA61F}"/>
              </a:ext>
            </a:extLst>
          </p:cNvPr>
          <p:cNvSpPr/>
          <p:nvPr/>
        </p:nvSpPr>
        <p:spPr>
          <a:xfrm>
            <a:off x="3327783" y="2929561"/>
            <a:ext cx="908205" cy="2817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Textile</a:t>
            </a:r>
          </a:p>
        </p:txBody>
      </p:sp>
      <p:sp>
        <p:nvSpPr>
          <p:cNvPr id="3207" name="Rectangle: Rounded Corners 3206">
            <a:extLst>
              <a:ext uri="{FF2B5EF4-FFF2-40B4-BE49-F238E27FC236}">
                <a16:creationId xmlns:a16="http://schemas.microsoft.com/office/drawing/2014/main" id="{7A60ABA5-D941-D97F-CBFE-1F88C28ABB4C}"/>
              </a:ext>
            </a:extLst>
          </p:cNvPr>
          <p:cNvSpPr/>
          <p:nvPr/>
        </p:nvSpPr>
        <p:spPr>
          <a:xfrm>
            <a:off x="4516048" y="2907058"/>
            <a:ext cx="931242" cy="2819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Reciclare</a:t>
            </a:r>
            <a:endParaRPr lang="en-GB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8" name="Rectangle: Rounded Corners 3207">
            <a:extLst>
              <a:ext uri="{FF2B5EF4-FFF2-40B4-BE49-F238E27FC236}">
                <a16:creationId xmlns:a16="http://schemas.microsoft.com/office/drawing/2014/main" id="{535BD9D5-6D22-5730-486A-A2C57D3D61F8}"/>
              </a:ext>
            </a:extLst>
          </p:cNvPr>
          <p:cNvSpPr/>
          <p:nvPr/>
        </p:nvSpPr>
        <p:spPr>
          <a:xfrm>
            <a:off x="5666524" y="2914898"/>
            <a:ext cx="940231" cy="2817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Cosmetice</a:t>
            </a:r>
            <a:endParaRPr lang="en-GB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9" name="Rectangle: Rounded Corners 3208">
            <a:extLst>
              <a:ext uri="{FF2B5EF4-FFF2-40B4-BE49-F238E27FC236}">
                <a16:creationId xmlns:a16="http://schemas.microsoft.com/office/drawing/2014/main" id="{5A4EEF6A-E5E0-90D5-C570-D68D6B912AD4}"/>
              </a:ext>
            </a:extLst>
          </p:cNvPr>
          <p:cNvSpPr/>
          <p:nvPr/>
        </p:nvSpPr>
        <p:spPr>
          <a:xfrm>
            <a:off x="6856936" y="2902352"/>
            <a:ext cx="908205" cy="2817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Hârtie</a:t>
            </a:r>
            <a:endParaRPr lang="en-GB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10" name="Rectangle: Rounded Corners 3209">
            <a:extLst>
              <a:ext uri="{FF2B5EF4-FFF2-40B4-BE49-F238E27FC236}">
                <a16:creationId xmlns:a16="http://schemas.microsoft.com/office/drawing/2014/main" id="{86DF17FD-7A9C-9439-30F2-4BE51F2B9F1B}"/>
              </a:ext>
            </a:extLst>
          </p:cNvPr>
          <p:cNvSpPr/>
          <p:nvPr/>
        </p:nvSpPr>
        <p:spPr>
          <a:xfrm>
            <a:off x="7958292" y="2885281"/>
            <a:ext cx="908205" cy="2817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Sănătate</a:t>
            </a:r>
            <a:endParaRPr lang="en-GB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211" name="Google Shape;2976;p62">
            <a:extLst>
              <a:ext uri="{FF2B5EF4-FFF2-40B4-BE49-F238E27FC236}">
                <a16:creationId xmlns:a16="http://schemas.microsoft.com/office/drawing/2014/main" id="{6C4C2362-78AD-9453-7593-FA2EBF6AACA2}"/>
              </a:ext>
            </a:extLst>
          </p:cNvPr>
          <p:cNvGrpSpPr/>
          <p:nvPr/>
        </p:nvGrpSpPr>
        <p:grpSpPr>
          <a:xfrm>
            <a:off x="4830125" y="3917432"/>
            <a:ext cx="1163598" cy="846278"/>
            <a:chOff x="4727075" y="690375"/>
            <a:chExt cx="2656975" cy="2390325"/>
          </a:xfrm>
        </p:grpSpPr>
        <p:sp>
          <p:nvSpPr>
            <p:cNvPr id="3212" name="Google Shape;2977;p62">
              <a:extLst>
                <a:ext uri="{FF2B5EF4-FFF2-40B4-BE49-F238E27FC236}">
                  <a16:creationId xmlns:a16="http://schemas.microsoft.com/office/drawing/2014/main" id="{752E5B39-2A2D-73EF-4584-DAC016AA5AE3}"/>
                </a:ext>
              </a:extLst>
            </p:cNvPr>
            <p:cNvSpPr/>
            <p:nvPr/>
          </p:nvSpPr>
          <p:spPr>
            <a:xfrm>
              <a:off x="4727075" y="1638525"/>
              <a:ext cx="2497950" cy="1442175"/>
            </a:xfrm>
            <a:custGeom>
              <a:avLst/>
              <a:gdLst/>
              <a:ahLst/>
              <a:cxnLst/>
              <a:rect l="l" t="t" r="r" b="b"/>
              <a:pathLst>
                <a:path w="99918" h="57687" extrusionOk="0">
                  <a:moveTo>
                    <a:pt x="41586" y="0"/>
                  </a:moveTo>
                  <a:lnTo>
                    <a:pt x="0" y="22816"/>
                  </a:lnTo>
                  <a:lnTo>
                    <a:pt x="0" y="24011"/>
                  </a:lnTo>
                  <a:lnTo>
                    <a:pt x="25313" y="38626"/>
                  </a:lnTo>
                  <a:cubicBezTo>
                    <a:pt x="25313" y="38626"/>
                    <a:pt x="25066" y="39186"/>
                    <a:pt x="25518" y="39466"/>
                  </a:cubicBezTo>
                  <a:cubicBezTo>
                    <a:pt x="26842" y="40284"/>
                    <a:pt x="29909" y="42103"/>
                    <a:pt x="30651" y="42533"/>
                  </a:cubicBezTo>
                  <a:cubicBezTo>
                    <a:pt x="30743" y="42586"/>
                    <a:pt x="30828" y="42607"/>
                    <a:pt x="30906" y="42607"/>
                  </a:cubicBezTo>
                  <a:cubicBezTo>
                    <a:pt x="31257" y="42607"/>
                    <a:pt x="31459" y="42167"/>
                    <a:pt x="31459" y="42167"/>
                  </a:cubicBezTo>
                  <a:lnTo>
                    <a:pt x="58332" y="57686"/>
                  </a:lnTo>
                  <a:lnTo>
                    <a:pt x="99918" y="33676"/>
                  </a:lnTo>
                  <a:lnTo>
                    <a:pt x="99918" y="32481"/>
                  </a:lnTo>
                  <a:lnTo>
                    <a:pt x="41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2978;p62">
              <a:extLst>
                <a:ext uri="{FF2B5EF4-FFF2-40B4-BE49-F238E27FC236}">
                  <a16:creationId xmlns:a16="http://schemas.microsoft.com/office/drawing/2014/main" id="{F0E3CE9C-0F16-2991-2CFC-14FCDDA1DE7C}"/>
                </a:ext>
              </a:extLst>
            </p:cNvPr>
            <p:cNvSpPr/>
            <p:nvPr/>
          </p:nvSpPr>
          <p:spPr>
            <a:xfrm>
              <a:off x="4727075" y="1608650"/>
              <a:ext cx="2497950" cy="1442175"/>
            </a:xfrm>
            <a:custGeom>
              <a:avLst/>
              <a:gdLst/>
              <a:ahLst/>
              <a:cxnLst/>
              <a:rect l="l" t="t" r="r" b="b"/>
              <a:pathLst>
                <a:path w="99918" h="57687" extrusionOk="0">
                  <a:moveTo>
                    <a:pt x="41586" y="1"/>
                  </a:moveTo>
                  <a:lnTo>
                    <a:pt x="0" y="24011"/>
                  </a:lnTo>
                  <a:lnTo>
                    <a:pt x="26034" y="39046"/>
                  </a:lnTo>
                  <a:cubicBezTo>
                    <a:pt x="26034" y="39046"/>
                    <a:pt x="25701" y="39800"/>
                    <a:pt x="26217" y="40230"/>
                  </a:cubicBezTo>
                  <a:cubicBezTo>
                    <a:pt x="27520" y="41263"/>
                    <a:pt x="28951" y="42114"/>
                    <a:pt x="30468" y="42781"/>
                  </a:cubicBezTo>
                  <a:cubicBezTo>
                    <a:pt x="30511" y="42798"/>
                    <a:pt x="30552" y="42805"/>
                    <a:pt x="30593" y="42805"/>
                  </a:cubicBezTo>
                  <a:cubicBezTo>
                    <a:pt x="30990" y="42805"/>
                    <a:pt x="31265" y="42060"/>
                    <a:pt x="31265" y="42060"/>
                  </a:cubicBezTo>
                  <a:lnTo>
                    <a:pt x="58321" y="57687"/>
                  </a:lnTo>
                  <a:lnTo>
                    <a:pt x="99918" y="33676"/>
                  </a:lnTo>
                  <a:lnTo>
                    <a:pt x="415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2979;p62">
              <a:extLst>
                <a:ext uri="{FF2B5EF4-FFF2-40B4-BE49-F238E27FC236}">
                  <a16:creationId xmlns:a16="http://schemas.microsoft.com/office/drawing/2014/main" id="{065C7C07-58DD-2097-0B99-46F8E138BB08}"/>
                </a:ext>
              </a:extLst>
            </p:cNvPr>
            <p:cNvSpPr/>
            <p:nvPr/>
          </p:nvSpPr>
          <p:spPr>
            <a:xfrm>
              <a:off x="4776300" y="1635025"/>
              <a:ext cx="2402725" cy="1382450"/>
            </a:xfrm>
            <a:custGeom>
              <a:avLst/>
              <a:gdLst/>
              <a:ahLst/>
              <a:cxnLst/>
              <a:rect l="l" t="t" r="r" b="b"/>
              <a:pathLst>
                <a:path w="96109" h="55298" extrusionOk="0">
                  <a:moveTo>
                    <a:pt x="39951" y="0"/>
                  </a:moveTo>
                  <a:lnTo>
                    <a:pt x="1" y="23064"/>
                  </a:lnTo>
                  <a:lnTo>
                    <a:pt x="55836" y="55297"/>
                  </a:lnTo>
                  <a:lnTo>
                    <a:pt x="96108" y="32040"/>
                  </a:lnTo>
                  <a:lnTo>
                    <a:pt x="96108" y="30738"/>
                  </a:lnTo>
                  <a:lnTo>
                    <a:pt x="95732" y="30275"/>
                  </a:lnTo>
                  <a:lnTo>
                    <a:pt x="96108" y="29704"/>
                  </a:lnTo>
                  <a:lnTo>
                    <a:pt x="96108" y="28671"/>
                  </a:lnTo>
                  <a:lnTo>
                    <a:pt x="95624" y="27918"/>
                  </a:lnTo>
                  <a:lnTo>
                    <a:pt x="96108" y="27218"/>
                  </a:lnTo>
                  <a:lnTo>
                    <a:pt x="96108" y="26088"/>
                  </a:lnTo>
                  <a:lnTo>
                    <a:pt x="39951" y="0"/>
                  </a:lnTo>
                  <a:close/>
                </a:path>
              </a:pathLst>
            </a:custGeom>
            <a:solidFill>
              <a:srgbClr val="CC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2980;p62">
              <a:extLst>
                <a:ext uri="{FF2B5EF4-FFF2-40B4-BE49-F238E27FC236}">
                  <a16:creationId xmlns:a16="http://schemas.microsoft.com/office/drawing/2014/main" id="{D09FBA70-7CA2-8F5C-E291-B84ABCA216C3}"/>
                </a:ext>
              </a:extLst>
            </p:cNvPr>
            <p:cNvSpPr/>
            <p:nvPr/>
          </p:nvSpPr>
          <p:spPr>
            <a:xfrm>
              <a:off x="5466175" y="2433050"/>
              <a:ext cx="706025" cy="584425"/>
            </a:xfrm>
            <a:custGeom>
              <a:avLst/>
              <a:gdLst/>
              <a:ahLst/>
              <a:cxnLst/>
              <a:rect l="l" t="t" r="r" b="b"/>
              <a:pathLst>
                <a:path w="28241" h="23377" extrusionOk="0">
                  <a:moveTo>
                    <a:pt x="0" y="0"/>
                  </a:moveTo>
                  <a:lnTo>
                    <a:pt x="0" y="7071"/>
                  </a:lnTo>
                  <a:lnTo>
                    <a:pt x="28241" y="23376"/>
                  </a:lnTo>
                  <a:lnTo>
                    <a:pt x="28241" y="21471"/>
                  </a:lnTo>
                  <a:lnTo>
                    <a:pt x="27294" y="21062"/>
                  </a:lnTo>
                  <a:lnTo>
                    <a:pt x="28241" y="20126"/>
                  </a:lnTo>
                  <a:lnTo>
                    <a:pt x="27810" y="18167"/>
                  </a:lnTo>
                  <a:lnTo>
                    <a:pt x="18436" y="6888"/>
                  </a:lnTo>
                  <a:lnTo>
                    <a:pt x="5984" y="0"/>
                  </a:lnTo>
                  <a:close/>
                </a:path>
              </a:pathLst>
            </a:custGeom>
            <a:solidFill>
              <a:srgbClr val="C18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2981;p62">
              <a:extLst>
                <a:ext uri="{FF2B5EF4-FFF2-40B4-BE49-F238E27FC236}">
                  <a16:creationId xmlns:a16="http://schemas.microsoft.com/office/drawing/2014/main" id="{D817A6C8-CFB0-91AD-E059-B76B1D41324B}"/>
                </a:ext>
              </a:extLst>
            </p:cNvPr>
            <p:cNvSpPr/>
            <p:nvPr/>
          </p:nvSpPr>
          <p:spPr>
            <a:xfrm>
              <a:off x="4776300" y="2076825"/>
              <a:ext cx="689900" cy="533025"/>
            </a:xfrm>
            <a:custGeom>
              <a:avLst/>
              <a:gdLst/>
              <a:ahLst/>
              <a:cxnLst/>
              <a:rect l="l" t="t" r="r" b="b"/>
              <a:pathLst>
                <a:path w="27596" h="21321" extrusionOk="0">
                  <a:moveTo>
                    <a:pt x="1" y="0"/>
                  </a:moveTo>
                  <a:lnTo>
                    <a:pt x="1" y="1238"/>
                  </a:lnTo>
                  <a:lnTo>
                    <a:pt x="894" y="2099"/>
                  </a:lnTo>
                  <a:lnTo>
                    <a:pt x="1" y="2379"/>
                  </a:lnTo>
                  <a:lnTo>
                    <a:pt x="1" y="5392"/>
                  </a:lnTo>
                  <a:lnTo>
                    <a:pt x="27595" y="21320"/>
                  </a:lnTo>
                  <a:lnTo>
                    <a:pt x="27595" y="14249"/>
                  </a:lnTo>
                  <a:cubicBezTo>
                    <a:pt x="27595" y="14249"/>
                    <a:pt x="21891" y="10063"/>
                    <a:pt x="17447" y="6791"/>
                  </a:cubicBezTo>
                  <a:cubicBezTo>
                    <a:pt x="12991" y="353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2982;p62">
              <a:extLst>
                <a:ext uri="{FF2B5EF4-FFF2-40B4-BE49-F238E27FC236}">
                  <a16:creationId xmlns:a16="http://schemas.microsoft.com/office/drawing/2014/main" id="{797EE0A0-7EE9-7E9E-6CD4-5204651E8704}"/>
                </a:ext>
              </a:extLst>
            </p:cNvPr>
            <p:cNvSpPr/>
            <p:nvPr/>
          </p:nvSpPr>
          <p:spPr>
            <a:xfrm>
              <a:off x="4776300" y="1950100"/>
              <a:ext cx="865325" cy="482975"/>
            </a:xfrm>
            <a:custGeom>
              <a:avLst/>
              <a:gdLst/>
              <a:ahLst/>
              <a:cxnLst/>
              <a:rect l="l" t="t" r="r" b="b"/>
              <a:pathLst>
                <a:path w="34613" h="19319" extrusionOk="0">
                  <a:moveTo>
                    <a:pt x="10128" y="0"/>
                  </a:moveTo>
                  <a:lnTo>
                    <a:pt x="1" y="5069"/>
                  </a:lnTo>
                  <a:cubicBezTo>
                    <a:pt x="1" y="5069"/>
                    <a:pt x="4769" y="6888"/>
                    <a:pt x="9213" y="8879"/>
                  </a:cubicBezTo>
                  <a:cubicBezTo>
                    <a:pt x="10225" y="9331"/>
                    <a:pt x="11194" y="9783"/>
                    <a:pt x="12130" y="10235"/>
                  </a:cubicBezTo>
                  <a:cubicBezTo>
                    <a:pt x="12193" y="10265"/>
                    <a:pt x="12272" y="10276"/>
                    <a:pt x="12365" y="10276"/>
                  </a:cubicBezTo>
                  <a:cubicBezTo>
                    <a:pt x="12589" y="10276"/>
                    <a:pt x="12896" y="10214"/>
                    <a:pt x="13260" y="10214"/>
                  </a:cubicBezTo>
                  <a:cubicBezTo>
                    <a:pt x="13340" y="10214"/>
                    <a:pt x="13422" y="10217"/>
                    <a:pt x="13508" y="10224"/>
                  </a:cubicBezTo>
                  <a:cubicBezTo>
                    <a:pt x="13647" y="10418"/>
                    <a:pt x="13497" y="10902"/>
                    <a:pt x="13798" y="11064"/>
                  </a:cubicBezTo>
                  <a:cubicBezTo>
                    <a:pt x="22171" y="15283"/>
                    <a:pt x="27595" y="19318"/>
                    <a:pt x="27595" y="19318"/>
                  </a:cubicBezTo>
                  <a:lnTo>
                    <a:pt x="34612" y="7103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CE9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2983;p62">
              <a:extLst>
                <a:ext uri="{FF2B5EF4-FFF2-40B4-BE49-F238E27FC236}">
                  <a16:creationId xmlns:a16="http://schemas.microsoft.com/office/drawing/2014/main" id="{CE33FC1E-DFE6-1D43-62C6-82664A83E033}"/>
                </a:ext>
              </a:extLst>
            </p:cNvPr>
            <p:cNvSpPr/>
            <p:nvPr/>
          </p:nvSpPr>
          <p:spPr>
            <a:xfrm>
              <a:off x="5466175" y="2220425"/>
              <a:ext cx="1712850" cy="666825"/>
            </a:xfrm>
            <a:custGeom>
              <a:avLst/>
              <a:gdLst/>
              <a:ahLst/>
              <a:cxnLst/>
              <a:rect l="l" t="t" r="r" b="b"/>
              <a:pathLst>
                <a:path w="68514" h="26673" extrusionOk="0">
                  <a:moveTo>
                    <a:pt x="62968" y="0"/>
                  </a:moveTo>
                  <a:cubicBezTo>
                    <a:pt x="52545" y="0"/>
                    <a:pt x="0" y="8505"/>
                    <a:pt x="0" y="8505"/>
                  </a:cubicBezTo>
                  <a:cubicBezTo>
                    <a:pt x="0" y="8505"/>
                    <a:pt x="5575" y="10572"/>
                    <a:pt x="14357" y="16760"/>
                  </a:cubicBezTo>
                  <a:cubicBezTo>
                    <a:pt x="23150" y="22948"/>
                    <a:pt x="27810" y="26672"/>
                    <a:pt x="27810" y="26672"/>
                  </a:cubicBezTo>
                  <a:lnTo>
                    <a:pt x="48904" y="14231"/>
                  </a:lnTo>
                  <a:lnTo>
                    <a:pt x="49023" y="13069"/>
                  </a:lnTo>
                  <a:lnTo>
                    <a:pt x="50433" y="13338"/>
                  </a:lnTo>
                  <a:lnTo>
                    <a:pt x="58429" y="8624"/>
                  </a:lnTo>
                  <a:lnTo>
                    <a:pt x="58321" y="7322"/>
                  </a:lnTo>
                  <a:lnTo>
                    <a:pt x="58321" y="7322"/>
                  </a:lnTo>
                  <a:lnTo>
                    <a:pt x="59882" y="7763"/>
                  </a:lnTo>
                  <a:lnTo>
                    <a:pt x="68513" y="2672"/>
                  </a:lnTo>
                  <a:cubicBezTo>
                    <a:pt x="68513" y="2672"/>
                    <a:pt x="67631" y="1844"/>
                    <a:pt x="64639" y="186"/>
                  </a:cubicBezTo>
                  <a:cubicBezTo>
                    <a:pt x="64409" y="59"/>
                    <a:pt x="63833" y="0"/>
                    <a:pt x="62968" y="0"/>
                  </a:cubicBezTo>
                  <a:close/>
                </a:path>
              </a:pathLst>
            </a:custGeom>
            <a:solidFill>
              <a:srgbClr val="D6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2984;p62">
              <a:extLst>
                <a:ext uri="{FF2B5EF4-FFF2-40B4-BE49-F238E27FC236}">
                  <a16:creationId xmlns:a16="http://schemas.microsoft.com/office/drawing/2014/main" id="{8EE86B26-3613-A7A1-3784-B8B2BACC2F2B}"/>
                </a:ext>
              </a:extLst>
            </p:cNvPr>
            <p:cNvSpPr/>
            <p:nvPr/>
          </p:nvSpPr>
          <p:spPr>
            <a:xfrm>
              <a:off x="5368500" y="1720850"/>
              <a:ext cx="1117425" cy="712225"/>
            </a:xfrm>
            <a:custGeom>
              <a:avLst/>
              <a:gdLst/>
              <a:ahLst/>
              <a:cxnLst/>
              <a:rect l="l" t="t" r="r" b="b"/>
              <a:pathLst>
                <a:path w="44697" h="28489" extrusionOk="0">
                  <a:moveTo>
                    <a:pt x="39552" y="1"/>
                  </a:moveTo>
                  <a:cubicBezTo>
                    <a:pt x="39240" y="1744"/>
                    <a:pt x="38250" y="3348"/>
                    <a:pt x="36625" y="4564"/>
                  </a:cubicBezTo>
                  <a:cubicBezTo>
                    <a:pt x="34106" y="6436"/>
                    <a:pt x="21450" y="14250"/>
                    <a:pt x="18447" y="15864"/>
                  </a:cubicBezTo>
                  <a:cubicBezTo>
                    <a:pt x="13077" y="18727"/>
                    <a:pt x="5845" y="22871"/>
                    <a:pt x="1" y="24679"/>
                  </a:cubicBezTo>
                  <a:cubicBezTo>
                    <a:pt x="2336" y="26777"/>
                    <a:pt x="3907" y="28488"/>
                    <a:pt x="3907" y="28488"/>
                  </a:cubicBezTo>
                  <a:lnTo>
                    <a:pt x="44697" y="4941"/>
                  </a:lnTo>
                  <a:cubicBezTo>
                    <a:pt x="43082" y="3186"/>
                    <a:pt x="41360" y="1540"/>
                    <a:pt x="39552" y="1"/>
                  </a:cubicBezTo>
                  <a:close/>
                </a:path>
              </a:pathLst>
            </a:custGeom>
            <a:solidFill>
              <a:srgbClr val="DBA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2985;p62">
              <a:extLst>
                <a:ext uri="{FF2B5EF4-FFF2-40B4-BE49-F238E27FC236}">
                  <a16:creationId xmlns:a16="http://schemas.microsoft.com/office/drawing/2014/main" id="{9C702874-02DE-B2F4-5DB1-5B8E7145F83D}"/>
                </a:ext>
              </a:extLst>
            </p:cNvPr>
            <p:cNvSpPr/>
            <p:nvPr/>
          </p:nvSpPr>
          <p:spPr>
            <a:xfrm>
              <a:off x="4772275" y="1443725"/>
              <a:ext cx="1585050" cy="894100"/>
            </a:xfrm>
            <a:custGeom>
              <a:avLst/>
              <a:gdLst/>
              <a:ahLst/>
              <a:cxnLst/>
              <a:rect l="l" t="t" r="r" b="b"/>
              <a:pathLst>
                <a:path w="63402" h="35764" extrusionOk="0">
                  <a:moveTo>
                    <a:pt x="40779" y="0"/>
                  </a:moveTo>
                  <a:lnTo>
                    <a:pt x="32632" y="4671"/>
                  </a:lnTo>
                  <a:lnTo>
                    <a:pt x="33116" y="5371"/>
                  </a:lnTo>
                  <a:lnTo>
                    <a:pt x="30824" y="5748"/>
                  </a:lnTo>
                  <a:lnTo>
                    <a:pt x="0" y="23548"/>
                  </a:lnTo>
                  <a:cubicBezTo>
                    <a:pt x="0" y="23548"/>
                    <a:pt x="4779" y="25367"/>
                    <a:pt x="9525" y="27315"/>
                  </a:cubicBezTo>
                  <a:cubicBezTo>
                    <a:pt x="10047" y="27315"/>
                    <a:pt x="10675" y="27210"/>
                    <a:pt x="11085" y="27210"/>
                  </a:cubicBezTo>
                  <a:cubicBezTo>
                    <a:pt x="11148" y="27210"/>
                    <a:pt x="11206" y="27213"/>
                    <a:pt x="11258" y="27218"/>
                  </a:cubicBezTo>
                  <a:cubicBezTo>
                    <a:pt x="11365" y="27498"/>
                    <a:pt x="11301" y="27939"/>
                    <a:pt x="11441" y="28112"/>
                  </a:cubicBezTo>
                  <a:cubicBezTo>
                    <a:pt x="14476" y="29403"/>
                    <a:pt x="17220" y="30652"/>
                    <a:pt x="18318" y="31383"/>
                  </a:cubicBezTo>
                  <a:cubicBezTo>
                    <a:pt x="20255" y="32718"/>
                    <a:pt x="22106" y="34182"/>
                    <a:pt x="23850" y="35764"/>
                  </a:cubicBezTo>
                  <a:cubicBezTo>
                    <a:pt x="29694" y="33956"/>
                    <a:pt x="36926" y="29812"/>
                    <a:pt x="42296" y="26939"/>
                  </a:cubicBezTo>
                  <a:cubicBezTo>
                    <a:pt x="45299" y="25335"/>
                    <a:pt x="57955" y="17521"/>
                    <a:pt x="60474" y="15638"/>
                  </a:cubicBezTo>
                  <a:cubicBezTo>
                    <a:pt x="62099" y="14433"/>
                    <a:pt x="63089" y="12818"/>
                    <a:pt x="63401" y="11086"/>
                  </a:cubicBezTo>
                  <a:cubicBezTo>
                    <a:pt x="61916" y="9816"/>
                    <a:pt x="60355" y="8643"/>
                    <a:pt x="58709" y="7599"/>
                  </a:cubicBezTo>
                  <a:cubicBezTo>
                    <a:pt x="57363" y="6759"/>
                    <a:pt x="53532" y="5113"/>
                    <a:pt x="49755" y="3563"/>
                  </a:cubicBezTo>
                  <a:cubicBezTo>
                    <a:pt x="49686" y="3535"/>
                    <a:pt x="49571" y="3523"/>
                    <a:pt x="49429" y="3523"/>
                  </a:cubicBezTo>
                  <a:cubicBezTo>
                    <a:pt x="48966" y="3523"/>
                    <a:pt x="48217" y="3654"/>
                    <a:pt x="47871" y="3810"/>
                  </a:cubicBezTo>
                  <a:cubicBezTo>
                    <a:pt x="47936" y="3358"/>
                    <a:pt x="48108" y="3122"/>
                    <a:pt x="48033" y="2863"/>
                  </a:cubicBezTo>
                  <a:cubicBezTo>
                    <a:pt x="44158" y="1303"/>
                    <a:pt x="40779" y="0"/>
                    <a:pt x="40779" y="0"/>
                  </a:cubicBezTo>
                  <a:close/>
                </a:path>
              </a:pathLst>
            </a:custGeom>
            <a:solidFill>
              <a:srgbClr val="DBA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2986;p62">
              <a:extLst>
                <a:ext uri="{FF2B5EF4-FFF2-40B4-BE49-F238E27FC236}">
                  <a16:creationId xmlns:a16="http://schemas.microsoft.com/office/drawing/2014/main" id="{C65B9C94-E447-812C-E556-7CE3FBD1A352}"/>
                </a:ext>
              </a:extLst>
            </p:cNvPr>
            <p:cNvSpPr/>
            <p:nvPr/>
          </p:nvSpPr>
          <p:spPr>
            <a:xfrm>
              <a:off x="4772275" y="1443725"/>
              <a:ext cx="1585050" cy="894100"/>
            </a:xfrm>
            <a:custGeom>
              <a:avLst/>
              <a:gdLst/>
              <a:ahLst/>
              <a:cxnLst/>
              <a:rect l="l" t="t" r="r" b="b"/>
              <a:pathLst>
                <a:path w="63402" h="35764" extrusionOk="0">
                  <a:moveTo>
                    <a:pt x="40779" y="0"/>
                  </a:moveTo>
                  <a:lnTo>
                    <a:pt x="32632" y="4671"/>
                  </a:lnTo>
                  <a:lnTo>
                    <a:pt x="33116" y="5371"/>
                  </a:lnTo>
                  <a:lnTo>
                    <a:pt x="30824" y="5748"/>
                  </a:lnTo>
                  <a:lnTo>
                    <a:pt x="0" y="23548"/>
                  </a:lnTo>
                  <a:cubicBezTo>
                    <a:pt x="0" y="23548"/>
                    <a:pt x="4779" y="25367"/>
                    <a:pt x="9525" y="27315"/>
                  </a:cubicBezTo>
                  <a:cubicBezTo>
                    <a:pt x="10047" y="27315"/>
                    <a:pt x="10675" y="27210"/>
                    <a:pt x="11085" y="27210"/>
                  </a:cubicBezTo>
                  <a:cubicBezTo>
                    <a:pt x="11148" y="27210"/>
                    <a:pt x="11206" y="27213"/>
                    <a:pt x="11258" y="27218"/>
                  </a:cubicBezTo>
                  <a:cubicBezTo>
                    <a:pt x="11365" y="27498"/>
                    <a:pt x="11301" y="27939"/>
                    <a:pt x="11441" y="28112"/>
                  </a:cubicBezTo>
                  <a:cubicBezTo>
                    <a:pt x="14476" y="29403"/>
                    <a:pt x="17220" y="30652"/>
                    <a:pt x="18318" y="31383"/>
                  </a:cubicBezTo>
                  <a:cubicBezTo>
                    <a:pt x="20255" y="32718"/>
                    <a:pt x="22106" y="34182"/>
                    <a:pt x="23850" y="35764"/>
                  </a:cubicBezTo>
                  <a:cubicBezTo>
                    <a:pt x="29694" y="33956"/>
                    <a:pt x="36926" y="29812"/>
                    <a:pt x="42296" y="26939"/>
                  </a:cubicBezTo>
                  <a:cubicBezTo>
                    <a:pt x="45299" y="25335"/>
                    <a:pt x="57955" y="17521"/>
                    <a:pt x="60474" y="15638"/>
                  </a:cubicBezTo>
                  <a:cubicBezTo>
                    <a:pt x="62099" y="14433"/>
                    <a:pt x="63089" y="12818"/>
                    <a:pt x="63401" y="11086"/>
                  </a:cubicBezTo>
                  <a:cubicBezTo>
                    <a:pt x="61916" y="9816"/>
                    <a:pt x="60355" y="8643"/>
                    <a:pt x="58709" y="7599"/>
                  </a:cubicBezTo>
                  <a:cubicBezTo>
                    <a:pt x="57363" y="6759"/>
                    <a:pt x="53532" y="5113"/>
                    <a:pt x="49755" y="3563"/>
                  </a:cubicBezTo>
                  <a:cubicBezTo>
                    <a:pt x="49686" y="3535"/>
                    <a:pt x="49571" y="3523"/>
                    <a:pt x="49429" y="3523"/>
                  </a:cubicBezTo>
                  <a:cubicBezTo>
                    <a:pt x="48966" y="3523"/>
                    <a:pt x="48217" y="3654"/>
                    <a:pt x="47871" y="3810"/>
                  </a:cubicBezTo>
                  <a:cubicBezTo>
                    <a:pt x="47936" y="3358"/>
                    <a:pt x="48108" y="3122"/>
                    <a:pt x="48033" y="2863"/>
                  </a:cubicBezTo>
                  <a:cubicBezTo>
                    <a:pt x="44158" y="1303"/>
                    <a:pt x="40779" y="0"/>
                    <a:pt x="40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2987;p62">
              <a:extLst>
                <a:ext uri="{FF2B5EF4-FFF2-40B4-BE49-F238E27FC236}">
                  <a16:creationId xmlns:a16="http://schemas.microsoft.com/office/drawing/2014/main" id="{400D48B7-B61F-4296-9154-A3935418BA2C}"/>
                </a:ext>
              </a:extLst>
            </p:cNvPr>
            <p:cNvSpPr/>
            <p:nvPr/>
          </p:nvSpPr>
          <p:spPr>
            <a:xfrm>
              <a:off x="5465376" y="1843000"/>
              <a:ext cx="1713649" cy="989899"/>
            </a:xfrm>
            <a:custGeom>
              <a:avLst/>
              <a:gdLst/>
              <a:ahLst/>
              <a:cxnLst/>
              <a:rect l="l" t="t" r="r" b="b"/>
              <a:pathLst>
                <a:path w="68546" h="39596" extrusionOk="0">
                  <a:moveTo>
                    <a:pt x="40789" y="1"/>
                  </a:moveTo>
                  <a:lnTo>
                    <a:pt x="0" y="23559"/>
                  </a:lnTo>
                  <a:cubicBezTo>
                    <a:pt x="0" y="23559"/>
                    <a:pt x="3509" y="24345"/>
                    <a:pt x="8427" y="26799"/>
                  </a:cubicBezTo>
                  <a:cubicBezTo>
                    <a:pt x="9944" y="27563"/>
                    <a:pt x="12807" y="29382"/>
                    <a:pt x="15864" y="31416"/>
                  </a:cubicBezTo>
                  <a:cubicBezTo>
                    <a:pt x="15904" y="31442"/>
                    <a:pt x="15974" y="31454"/>
                    <a:pt x="16060" y="31454"/>
                  </a:cubicBezTo>
                  <a:cubicBezTo>
                    <a:pt x="16363" y="31454"/>
                    <a:pt x="16878" y="31313"/>
                    <a:pt x="17112" y="31179"/>
                  </a:cubicBezTo>
                  <a:lnTo>
                    <a:pt x="17112" y="31179"/>
                  </a:lnTo>
                  <a:cubicBezTo>
                    <a:pt x="17144" y="31470"/>
                    <a:pt x="17188" y="31857"/>
                    <a:pt x="17058" y="32202"/>
                  </a:cubicBezTo>
                  <a:cubicBezTo>
                    <a:pt x="22332" y="35742"/>
                    <a:pt x="27756" y="39595"/>
                    <a:pt x="27756" y="39595"/>
                  </a:cubicBezTo>
                  <a:lnTo>
                    <a:pt x="31297" y="37540"/>
                  </a:lnTo>
                  <a:lnTo>
                    <a:pt x="31254" y="35839"/>
                  </a:lnTo>
                  <a:lnTo>
                    <a:pt x="32944" y="36593"/>
                  </a:lnTo>
                  <a:lnTo>
                    <a:pt x="61001" y="20395"/>
                  </a:lnTo>
                  <a:lnTo>
                    <a:pt x="60979" y="18770"/>
                  </a:lnTo>
                  <a:lnTo>
                    <a:pt x="62841" y="19330"/>
                  </a:lnTo>
                  <a:lnTo>
                    <a:pt x="68545" y="16037"/>
                  </a:lnTo>
                  <a:cubicBezTo>
                    <a:pt x="68545" y="16037"/>
                    <a:pt x="63196" y="12259"/>
                    <a:pt x="58041" y="8794"/>
                  </a:cubicBezTo>
                  <a:cubicBezTo>
                    <a:pt x="57968" y="8746"/>
                    <a:pt x="57847" y="8728"/>
                    <a:pt x="57695" y="8728"/>
                  </a:cubicBezTo>
                  <a:cubicBezTo>
                    <a:pt x="57266" y="8728"/>
                    <a:pt x="56591" y="8869"/>
                    <a:pt x="56050" y="8869"/>
                  </a:cubicBezTo>
                  <a:cubicBezTo>
                    <a:pt x="56255" y="8492"/>
                    <a:pt x="56416" y="8019"/>
                    <a:pt x="56319" y="7653"/>
                  </a:cubicBezTo>
                  <a:cubicBezTo>
                    <a:pt x="53575" y="5823"/>
                    <a:pt x="51067" y="4230"/>
                    <a:pt x="49690" y="3520"/>
                  </a:cubicBezTo>
                  <a:cubicBezTo>
                    <a:pt x="43749" y="464"/>
                    <a:pt x="40789" y="1"/>
                    <a:pt x="40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2988;p62">
              <a:extLst>
                <a:ext uri="{FF2B5EF4-FFF2-40B4-BE49-F238E27FC236}">
                  <a16:creationId xmlns:a16="http://schemas.microsoft.com/office/drawing/2014/main" id="{7703C2E2-309D-F969-D206-F91696B5EF7F}"/>
                </a:ext>
              </a:extLst>
            </p:cNvPr>
            <p:cNvSpPr/>
            <p:nvPr/>
          </p:nvSpPr>
          <p:spPr>
            <a:xfrm>
              <a:off x="5415050" y="1782725"/>
              <a:ext cx="1070875" cy="650350"/>
            </a:xfrm>
            <a:custGeom>
              <a:avLst/>
              <a:gdLst/>
              <a:ahLst/>
              <a:cxnLst/>
              <a:rect l="l" t="t" r="r" b="b"/>
              <a:pathLst>
                <a:path w="42835" h="26014" extrusionOk="0">
                  <a:moveTo>
                    <a:pt x="40424" y="1"/>
                  </a:moveTo>
                  <a:cubicBezTo>
                    <a:pt x="40424" y="1"/>
                    <a:pt x="38960" y="2875"/>
                    <a:pt x="30372" y="7728"/>
                  </a:cubicBezTo>
                  <a:cubicBezTo>
                    <a:pt x="23150" y="11807"/>
                    <a:pt x="1" y="23936"/>
                    <a:pt x="1" y="23936"/>
                  </a:cubicBezTo>
                  <a:lnTo>
                    <a:pt x="2045" y="26013"/>
                  </a:lnTo>
                  <a:lnTo>
                    <a:pt x="42835" y="2466"/>
                  </a:lnTo>
                  <a:lnTo>
                    <a:pt x="40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2989;p62">
              <a:extLst>
                <a:ext uri="{FF2B5EF4-FFF2-40B4-BE49-F238E27FC236}">
                  <a16:creationId xmlns:a16="http://schemas.microsoft.com/office/drawing/2014/main" id="{54CDB6CE-8500-4CBF-F9DB-394312285FB1}"/>
                </a:ext>
              </a:extLst>
            </p:cNvPr>
            <p:cNvSpPr/>
            <p:nvPr/>
          </p:nvSpPr>
          <p:spPr>
            <a:xfrm>
              <a:off x="5466175" y="1844075"/>
              <a:ext cx="1104775" cy="613475"/>
            </a:xfrm>
            <a:custGeom>
              <a:avLst/>
              <a:gdLst/>
              <a:ahLst/>
              <a:cxnLst/>
              <a:rect l="l" t="t" r="r" b="b"/>
              <a:pathLst>
                <a:path w="44191" h="24539" extrusionOk="0">
                  <a:moveTo>
                    <a:pt x="40790" y="1"/>
                  </a:moveTo>
                  <a:cubicBezTo>
                    <a:pt x="22095" y="10731"/>
                    <a:pt x="0" y="23549"/>
                    <a:pt x="0" y="23549"/>
                  </a:cubicBezTo>
                  <a:cubicBezTo>
                    <a:pt x="0" y="23549"/>
                    <a:pt x="2433" y="24227"/>
                    <a:pt x="3261" y="24539"/>
                  </a:cubicBezTo>
                  <a:cubicBezTo>
                    <a:pt x="6221" y="21816"/>
                    <a:pt x="9460" y="19416"/>
                    <a:pt x="12947" y="17403"/>
                  </a:cubicBezTo>
                  <a:cubicBezTo>
                    <a:pt x="18598" y="14164"/>
                    <a:pt x="33773" y="4919"/>
                    <a:pt x="37432" y="3617"/>
                  </a:cubicBezTo>
                  <a:cubicBezTo>
                    <a:pt x="41091" y="2304"/>
                    <a:pt x="44190" y="1002"/>
                    <a:pt x="44190" y="1002"/>
                  </a:cubicBezTo>
                  <a:cubicBezTo>
                    <a:pt x="44190" y="1002"/>
                    <a:pt x="42016" y="108"/>
                    <a:pt x="40790" y="1"/>
                  </a:cubicBezTo>
                  <a:close/>
                </a:path>
              </a:pathLst>
            </a:custGeom>
            <a:solidFill>
              <a:srgbClr val="DBA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2990;p62">
              <a:extLst>
                <a:ext uri="{FF2B5EF4-FFF2-40B4-BE49-F238E27FC236}">
                  <a16:creationId xmlns:a16="http://schemas.microsoft.com/office/drawing/2014/main" id="{75B703DF-8515-E2DC-E2F4-53E7AFAEB7AF}"/>
                </a:ext>
              </a:extLst>
            </p:cNvPr>
            <p:cNvSpPr/>
            <p:nvPr/>
          </p:nvSpPr>
          <p:spPr>
            <a:xfrm>
              <a:off x="5385450" y="2428150"/>
              <a:ext cx="158225" cy="227800"/>
            </a:xfrm>
            <a:custGeom>
              <a:avLst/>
              <a:gdLst/>
              <a:ahLst/>
              <a:cxnLst/>
              <a:rect l="l" t="t" r="r" b="b"/>
              <a:pathLst>
                <a:path w="6329" h="9112" extrusionOk="0">
                  <a:moveTo>
                    <a:pt x="2422" y="1"/>
                  </a:moveTo>
                  <a:cubicBezTo>
                    <a:pt x="115" y="1"/>
                    <a:pt x="1" y="5459"/>
                    <a:pt x="1" y="5459"/>
                  </a:cubicBezTo>
                  <a:cubicBezTo>
                    <a:pt x="302" y="5631"/>
                    <a:pt x="507" y="5965"/>
                    <a:pt x="442" y="6266"/>
                  </a:cubicBezTo>
                  <a:cubicBezTo>
                    <a:pt x="388" y="6525"/>
                    <a:pt x="22" y="6848"/>
                    <a:pt x="636" y="7267"/>
                  </a:cubicBezTo>
                  <a:cubicBezTo>
                    <a:pt x="1626" y="7945"/>
                    <a:pt x="2648" y="8537"/>
                    <a:pt x="3724" y="9065"/>
                  </a:cubicBezTo>
                  <a:cubicBezTo>
                    <a:pt x="3792" y="9098"/>
                    <a:pt x="3853" y="9112"/>
                    <a:pt x="3908" y="9112"/>
                  </a:cubicBezTo>
                  <a:cubicBezTo>
                    <a:pt x="4231" y="9112"/>
                    <a:pt x="4361" y="8617"/>
                    <a:pt x="4499" y="8451"/>
                  </a:cubicBezTo>
                  <a:cubicBezTo>
                    <a:pt x="4603" y="8323"/>
                    <a:pt x="4762" y="8295"/>
                    <a:pt x="4881" y="8295"/>
                  </a:cubicBezTo>
                  <a:cubicBezTo>
                    <a:pt x="4971" y="8295"/>
                    <a:pt x="5037" y="8311"/>
                    <a:pt x="5037" y="8311"/>
                  </a:cubicBezTo>
                  <a:cubicBezTo>
                    <a:pt x="5037" y="8311"/>
                    <a:pt x="6329" y="1596"/>
                    <a:pt x="3229" y="196"/>
                  </a:cubicBezTo>
                  <a:cubicBezTo>
                    <a:pt x="2934" y="62"/>
                    <a:pt x="2666" y="1"/>
                    <a:pt x="2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2991;p62">
              <a:extLst>
                <a:ext uri="{FF2B5EF4-FFF2-40B4-BE49-F238E27FC236}">
                  <a16:creationId xmlns:a16="http://schemas.microsoft.com/office/drawing/2014/main" id="{081CE562-43F7-CAC5-A35C-B1B2649E0C22}"/>
                </a:ext>
              </a:extLst>
            </p:cNvPr>
            <p:cNvSpPr/>
            <p:nvPr/>
          </p:nvSpPr>
          <p:spPr>
            <a:xfrm>
              <a:off x="5381425" y="2423200"/>
              <a:ext cx="133200" cy="149775"/>
            </a:xfrm>
            <a:custGeom>
              <a:avLst/>
              <a:gdLst/>
              <a:ahLst/>
              <a:cxnLst/>
              <a:rect l="l" t="t" r="r" b="b"/>
              <a:pathLst>
                <a:path w="5328" h="5991" extrusionOk="0">
                  <a:moveTo>
                    <a:pt x="2581" y="0"/>
                  </a:moveTo>
                  <a:cubicBezTo>
                    <a:pt x="1546" y="0"/>
                    <a:pt x="743" y="995"/>
                    <a:pt x="420" y="2676"/>
                  </a:cubicBezTo>
                  <a:cubicBezTo>
                    <a:pt x="0" y="4915"/>
                    <a:pt x="162" y="5657"/>
                    <a:pt x="162" y="5657"/>
                  </a:cubicBezTo>
                  <a:lnTo>
                    <a:pt x="635" y="5991"/>
                  </a:lnTo>
                  <a:lnTo>
                    <a:pt x="5328" y="3612"/>
                  </a:lnTo>
                  <a:cubicBezTo>
                    <a:pt x="5328" y="3612"/>
                    <a:pt x="5231" y="1277"/>
                    <a:pt x="3681" y="341"/>
                  </a:cubicBezTo>
                  <a:cubicBezTo>
                    <a:pt x="3295" y="110"/>
                    <a:pt x="2925" y="0"/>
                    <a:pt x="2581" y="0"/>
                  </a:cubicBezTo>
                  <a:close/>
                </a:path>
              </a:pathLst>
            </a:custGeom>
            <a:solidFill>
              <a:srgbClr val="AA6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2992;p62">
              <a:extLst>
                <a:ext uri="{FF2B5EF4-FFF2-40B4-BE49-F238E27FC236}">
                  <a16:creationId xmlns:a16="http://schemas.microsoft.com/office/drawing/2014/main" id="{E5728542-A35E-47BF-15F2-DE3E1F446D67}"/>
                </a:ext>
              </a:extLst>
            </p:cNvPr>
            <p:cNvSpPr/>
            <p:nvPr/>
          </p:nvSpPr>
          <p:spPr>
            <a:xfrm>
              <a:off x="6184825" y="2329725"/>
              <a:ext cx="971050" cy="592225"/>
            </a:xfrm>
            <a:custGeom>
              <a:avLst/>
              <a:gdLst/>
              <a:ahLst/>
              <a:cxnLst/>
              <a:rect l="l" t="t" r="r" b="b"/>
              <a:pathLst>
                <a:path w="38842" h="23689" extrusionOk="0">
                  <a:moveTo>
                    <a:pt x="38842" y="1"/>
                  </a:moveTo>
                  <a:lnTo>
                    <a:pt x="38842" y="1"/>
                  </a:lnTo>
                  <a:cubicBezTo>
                    <a:pt x="38841" y="1"/>
                    <a:pt x="37593" y="410"/>
                    <a:pt x="33923" y="2487"/>
                  </a:cubicBezTo>
                  <a:cubicBezTo>
                    <a:pt x="28273" y="5694"/>
                    <a:pt x="19136" y="11226"/>
                    <a:pt x="17382" y="12388"/>
                  </a:cubicBezTo>
                  <a:cubicBezTo>
                    <a:pt x="14487" y="14304"/>
                    <a:pt x="6566" y="19190"/>
                    <a:pt x="4187" y="20481"/>
                  </a:cubicBezTo>
                  <a:cubicBezTo>
                    <a:pt x="1809" y="21773"/>
                    <a:pt x="1" y="23689"/>
                    <a:pt x="1" y="23689"/>
                  </a:cubicBezTo>
                  <a:cubicBezTo>
                    <a:pt x="1" y="23689"/>
                    <a:pt x="3670" y="21504"/>
                    <a:pt x="5941" y="20115"/>
                  </a:cubicBezTo>
                  <a:cubicBezTo>
                    <a:pt x="8223" y="18727"/>
                    <a:pt x="38841" y="1"/>
                    <a:pt x="38842" y="1"/>
                  </a:cubicBezTo>
                  <a:close/>
                </a:path>
              </a:pathLst>
            </a:custGeom>
            <a:solidFill>
              <a:srgbClr val="C18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2993;p62">
              <a:extLst>
                <a:ext uri="{FF2B5EF4-FFF2-40B4-BE49-F238E27FC236}">
                  <a16:creationId xmlns:a16="http://schemas.microsoft.com/office/drawing/2014/main" id="{EAE1E3A7-4273-4F59-3B53-D6E08B82A0F4}"/>
                </a:ext>
              </a:extLst>
            </p:cNvPr>
            <p:cNvSpPr/>
            <p:nvPr/>
          </p:nvSpPr>
          <p:spPr>
            <a:xfrm>
              <a:off x="6184825" y="2410375"/>
              <a:ext cx="976175" cy="557050"/>
            </a:xfrm>
            <a:custGeom>
              <a:avLst/>
              <a:gdLst/>
              <a:ahLst/>
              <a:cxnLst/>
              <a:rect l="l" t="t" r="r" b="b"/>
              <a:pathLst>
                <a:path w="39047" h="22282" extrusionOk="0">
                  <a:moveTo>
                    <a:pt x="38914" y="1"/>
                  </a:moveTo>
                  <a:cubicBezTo>
                    <a:pt x="38724" y="1"/>
                    <a:pt x="38277" y="103"/>
                    <a:pt x="37238" y="660"/>
                  </a:cubicBezTo>
                  <a:cubicBezTo>
                    <a:pt x="35581" y="1532"/>
                    <a:pt x="20266" y="9916"/>
                    <a:pt x="16338" y="12294"/>
                  </a:cubicBezTo>
                  <a:cubicBezTo>
                    <a:pt x="12409" y="14672"/>
                    <a:pt x="496" y="21345"/>
                    <a:pt x="1" y="22281"/>
                  </a:cubicBezTo>
                  <a:lnTo>
                    <a:pt x="39046" y="36"/>
                  </a:lnTo>
                  <a:cubicBezTo>
                    <a:pt x="39046" y="36"/>
                    <a:pt x="39024" y="1"/>
                    <a:pt x="38914" y="1"/>
                  </a:cubicBezTo>
                  <a:close/>
                </a:path>
              </a:pathLst>
            </a:custGeom>
            <a:solidFill>
              <a:srgbClr val="C18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2994;p62">
              <a:extLst>
                <a:ext uri="{FF2B5EF4-FFF2-40B4-BE49-F238E27FC236}">
                  <a16:creationId xmlns:a16="http://schemas.microsoft.com/office/drawing/2014/main" id="{887A8D86-CA3B-BFD5-724C-1EF6BBB58959}"/>
                </a:ext>
              </a:extLst>
            </p:cNvPr>
            <p:cNvSpPr/>
            <p:nvPr/>
          </p:nvSpPr>
          <p:spPr>
            <a:xfrm>
              <a:off x="6666975" y="2391875"/>
              <a:ext cx="461725" cy="268275"/>
            </a:xfrm>
            <a:custGeom>
              <a:avLst/>
              <a:gdLst/>
              <a:ahLst/>
              <a:cxnLst/>
              <a:rect l="l" t="t" r="r" b="b"/>
              <a:pathLst>
                <a:path w="18469" h="10731" extrusionOk="0">
                  <a:moveTo>
                    <a:pt x="18469" y="1"/>
                  </a:moveTo>
                  <a:cubicBezTo>
                    <a:pt x="18468" y="1"/>
                    <a:pt x="17328" y="109"/>
                    <a:pt x="15262" y="1238"/>
                  </a:cubicBezTo>
                  <a:cubicBezTo>
                    <a:pt x="13195" y="2379"/>
                    <a:pt x="2713" y="8256"/>
                    <a:pt x="1669" y="9084"/>
                  </a:cubicBezTo>
                  <a:cubicBezTo>
                    <a:pt x="1055" y="9579"/>
                    <a:pt x="496" y="10128"/>
                    <a:pt x="1" y="10731"/>
                  </a:cubicBezTo>
                  <a:lnTo>
                    <a:pt x="18469" y="1"/>
                  </a:lnTo>
                  <a:close/>
                </a:path>
              </a:pathLst>
            </a:custGeom>
            <a:solidFill>
              <a:srgbClr val="C18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2995;p62">
              <a:extLst>
                <a:ext uri="{FF2B5EF4-FFF2-40B4-BE49-F238E27FC236}">
                  <a16:creationId xmlns:a16="http://schemas.microsoft.com/office/drawing/2014/main" id="{A9FFB021-86A4-E3D2-BCDB-381B941C9E1A}"/>
                </a:ext>
              </a:extLst>
            </p:cNvPr>
            <p:cNvSpPr/>
            <p:nvPr/>
          </p:nvSpPr>
          <p:spPr>
            <a:xfrm>
              <a:off x="5532900" y="2609825"/>
              <a:ext cx="615625" cy="349800"/>
            </a:xfrm>
            <a:custGeom>
              <a:avLst/>
              <a:gdLst/>
              <a:ahLst/>
              <a:cxnLst/>
              <a:rect l="l" t="t" r="r" b="b"/>
              <a:pathLst>
                <a:path w="24625" h="13992" extrusionOk="0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4553" y="2368"/>
                    <a:pt x="7243" y="4025"/>
                  </a:cubicBezTo>
                  <a:cubicBezTo>
                    <a:pt x="9934" y="5672"/>
                    <a:pt x="24625" y="13991"/>
                    <a:pt x="24625" y="13991"/>
                  </a:cubicBezTo>
                  <a:cubicBezTo>
                    <a:pt x="24625" y="13991"/>
                    <a:pt x="19243" y="10300"/>
                    <a:pt x="13453" y="6996"/>
                  </a:cubicBezTo>
                  <a:cubicBezTo>
                    <a:pt x="8885" y="4395"/>
                    <a:pt x="1053" y="0"/>
                    <a:pt x="4" y="0"/>
                  </a:cubicBezTo>
                  <a:close/>
                </a:path>
              </a:pathLst>
            </a:custGeom>
            <a:solidFill>
              <a:srgbClr val="AA6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2996;p62">
              <a:extLst>
                <a:ext uri="{FF2B5EF4-FFF2-40B4-BE49-F238E27FC236}">
                  <a16:creationId xmlns:a16="http://schemas.microsoft.com/office/drawing/2014/main" id="{83F3238A-6BBE-5987-A20F-55EE1C6CF1C1}"/>
                </a:ext>
              </a:extLst>
            </p:cNvPr>
            <p:cNvSpPr/>
            <p:nvPr/>
          </p:nvSpPr>
          <p:spPr>
            <a:xfrm>
              <a:off x="5553625" y="2572950"/>
              <a:ext cx="562075" cy="325325"/>
            </a:xfrm>
            <a:custGeom>
              <a:avLst/>
              <a:gdLst/>
              <a:ahLst/>
              <a:cxnLst/>
              <a:rect l="l" t="t" r="r" b="b"/>
              <a:pathLst>
                <a:path w="22483" h="13013" extrusionOk="0">
                  <a:moveTo>
                    <a:pt x="0" y="1"/>
                  </a:moveTo>
                  <a:cubicBezTo>
                    <a:pt x="1" y="1"/>
                    <a:pt x="9041" y="5156"/>
                    <a:pt x="12829" y="7567"/>
                  </a:cubicBezTo>
                  <a:cubicBezTo>
                    <a:pt x="16617" y="9978"/>
                    <a:pt x="22483" y="13012"/>
                    <a:pt x="22483" y="13012"/>
                  </a:cubicBezTo>
                  <a:cubicBezTo>
                    <a:pt x="22483" y="13012"/>
                    <a:pt x="11301" y="5942"/>
                    <a:pt x="7297" y="3488"/>
                  </a:cubicBezTo>
                  <a:cubicBezTo>
                    <a:pt x="3304" y="103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A6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2997;p62">
              <a:extLst>
                <a:ext uri="{FF2B5EF4-FFF2-40B4-BE49-F238E27FC236}">
                  <a16:creationId xmlns:a16="http://schemas.microsoft.com/office/drawing/2014/main" id="{01D048A2-E5DC-6B58-A1B3-8FE7DE76DAEC}"/>
                </a:ext>
              </a:extLst>
            </p:cNvPr>
            <p:cNvSpPr/>
            <p:nvPr/>
          </p:nvSpPr>
          <p:spPr>
            <a:xfrm>
              <a:off x="4802150" y="2191425"/>
              <a:ext cx="566375" cy="334750"/>
            </a:xfrm>
            <a:custGeom>
              <a:avLst/>
              <a:gdLst/>
              <a:ahLst/>
              <a:cxnLst/>
              <a:rect l="l" t="t" r="r" b="b"/>
              <a:pathLst>
                <a:path w="22655" h="13390" extrusionOk="0">
                  <a:moveTo>
                    <a:pt x="0" y="1"/>
                  </a:moveTo>
                  <a:cubicBezTo>
                    <a:pt x="0" y="1"/>
                    <a:pt x="4897" y="2982"/>
                    <a:pt x="10203" y="6082"/>
                  </a:cubicBezTo>
                  <a:cubicBezTo>
                    <a:pt x="15508" y="9170"/>
                    <a:pt x="22655" y="13389"/>
                    <a:pt x="22655" y="13389"/>
                  </a:cubicBezTo>
                  <a:cubicBezTo>
                    <a:pt x="20093" y="11420"/>
                    <a:pt x="17413" y="9633"/>
                    <a:pt x="14615" y="8019"/>
                  </a:cubicBezTo>
                  <a:cubicBezTo>
                    <a:pt x="10138" y="5447"/>
                    <a:pt x="5424" y="2121"/>
                    <a:pt x="3132" y="1152"/>
                  </a:cubicBezTo>
                  <a:cubicBezTo>
                    <a:pt x="356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6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2998;p62">
              <a:extLst>
                <a:ext uri="{FF2B5EF4-FFF2-40B4-BE49-F238E27FC236}">
                  <a16:creationId xmlns:a16="http://schemas.microsoft.com/office/drawing/2014/main" id="{AA6FACAF-CBD3-0B59-C16A-AF5F6295CD38}"/>
                </a:ext>
              </a:extLst>
            </p:cNvPr>
            <p:cNvSpPr/>
            <p:nvPr/>
          </p:nvSpPr>
          <p:spPr>
            <a:xfrm>
              <a:off x="4810475" y="2143275"/>
              <a:ext cx="575000" cy="327475"/>
            </a:xfrm>
            <a:custGeom>
              <a:avLst/>
              <a:gdLst/>
              <a:ahLst/>
              <a:cxnLst/>
              <a:rect l="l" t="t" r="r" b="b"/>
              <a:pathLst>
                <a:path w="23000" h="13099" extrusionOk="0">
                  <a:moveTo>
                    <a:pt x="1" y="0"/>
                  </a:moveTo>
                  <a:cubicBezTo>
                    <a:pt x="3520" y="1755"/>
                    <a:pt x="6953" y="3681"/>
                    <a:pt x="10279" y="5791"/>
                  </a:cubicBezTo>
                  <a:cubicBezTo>
                    <a:pt x="15724" y="9235"/>
                    <a:pt x="23000" y="13098"/>
                    <a:pt x="23000" y="13098"/>
                  </a:cubicBezTo>
                  <a:cubicBezTo>
                    <a:pt x="23000" y="13098"/>
                    <a:pt x="22322" y="12205"/>
                    <a:pt x="17242" y="9579"/>
                  </a:cubicBezTo>
                  <a:cubicBezTo>
                    <a:pt x="12711" y="7233"/>
                    <a:pt x="10354" y="5296"/>
                    <a:pt x="7039" y="3078"/>
                  </a:cubicBezTo>
                  <a:cubicBezTo>
                    <a:pt x="3725" y="87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A6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2999;p62">
              <a:extLst>
                <a:ext uri="{FF2B5EF4-FFF2-40B4-BE49-F238E27FC236}">
                  <a16:creationId xmlns:a16="http://schemas.microsoft.com/office/drawing/2014/main" id="{C702D78C-736F-6287-4FD9-228CB9CFF5C0}"/>
                </a:ext>
              </a:extLst>
            </p:cNvPr>
            <p:cNvSpPr/>
            <p:nvPr/>
          </p:nvSpPr>
          <p:spPr>
            <a:xfrm>
              <a:off x="5701325" y="1536975"/>
              <a:ext cx="198600" cy="89775"/>
            </a:xfrm>
            <a:custGeom>
              <a:avLst/>
              <a:gdLst/>
              <a:ahLst/>
              <a:cxnLst/>
              <a:rect l="l" t="t" r="r" b="b"/>
              <a:pathLst>
                <a:path w="7944" h="3591" extrusionOk="0">
                  <a:moveTo>
                    <a:pt x="2936" y="822"/>
                  </a:moveTo>
                  <a:cubicBezTo>
                    <a:pt x="3647" y="822"/>
                    <a:pt x="4358" y="877"/>
                    <a:pt x="5059" y="1006"/>
                  </a:cubicBezTo>
                  <a:cubicBezTo>
                    <a:pt x="4424" y="1522"/>
                    <a:pt x="3843" y="2093"/>
                    <a:pt x="2777" y="2276"/>
                  </a:cubicBezTo>
                  <a:cubicBezTo>
                    <a:pt x="2592" y="2308"/>
                    <a:pt x="2395" y="2324"/>
                    <a:pt x="2199" y="2324"/>
                  </a:cubicBezTo>
                  <a:cubicBezTo>
                    <a:pt x="1485" y="2324"/>
                    <a:pt x="779" y="2113"/>
                    <a:pt x="636" y="1716"/>
                  </a:cubicBezTo>
                  <a:cubicBezTo>
                    <a:pt x="377" y="1027"/>
                    <a:pt x="1863" y="844"/>
                    <a:pt x="2745" y="823"/>
                  </a:cubicBezTo>
                  <a:cubicBezTo>
                    <a:pt x="2809" y="822"/>
                    <a:pt x="2872" y="822"/>
                    <a:pt x="2936" y="822"/>
                  </a:cubicBezTo>
                  <a:close/>
                  <a:moveTo>
                    <a:pt x="7254" y="1974"/>
                  </a:moveTo>
                  <a:lnTo>
                    <a:pt x="7254" y="1974"/>
                  </a:lnTo>
                  <a:cubicBezTo>
                    <a:pt x="6813" y="2287"/>
                    <a:pt x="6307" y="2523"/>
                    <a:pt x="5780" y="2653"/>
                  </a:cubicBezTo>
                  <a:cubicBezTo>
                    <a:pt x="5619" y="2685"/>
                    <a:pt x="5436" y="2728"/>
                    <a:pt x="5263" y="2760"/>
                  </a:cubicBezTo>
                  <a:cubicBezTo>
                    <a:pt x="5877" y="2383"/>
                    <a:pt x="6555" y="2114"/>
                    <a:pt x="7254" y="1974"/>
                  </a:cubicBezTo>
                  <a:close/>
                  <a:moveTo>
                    <a:pt x="7207" y="1"/>
                  </a:moveTo>
                  <a:cubicBezTo>
                    <a:pt x="6763" y="1"/>
                    <a:pt x="6153" y="249"/>
                    <a:pt x="5845" y="425"/>
                  </a:cubicBezTo>
                  <a:cubicBezTo>
                    <a:pt x="5619" y="554"/>
                    <a:pt x="5393" y="715"/>
                    <a:pt x="5188" y="887"/>
                  </a:cubicBezTo>
                  <a:cubicBezTo>
                    <a:pt x="4466" y="758"/>
                    <a:pt x="3736" y="700"/>
                    <a:pt x="3005" y="700"/>
                  </a:cubicBezTo>
                  <a:cubicBezTo>
                    <a:pt x="2886" y="700"/>
                    <a:pt x="2767" y="702"/>
                    <a:pt x="2648" y="705"/>
                  </a:cubicBezTo>
                  <a:cubicBezTo>
                    <a:pt x="1593" y="748"/>
                    <a:pt x="1" y="1070"/>
                    <a:pt x="496" y="1845"/>
                  </a:cubicBezTo>
                  <a:cubicBezTo>
                    <a:pt x="741" y="2227"/>
                    <a:pt x="1408" y="2423"/>
                    <a:pt x="2127" y="2423"/>
                  </a:cubicBezTo>
                  <a:cubicBezTo>
                    <a:pt x="2544" y="2423"/>
                    <a:pt x="2979" y="2356"/>
                    <a:pt x="3358" y="2222"/>
                  </a:cubicBezTo>
                  <a:cubicBezTo>
                    <a:pt x="3897" y="2018"/>
                    <a:pt x="4381" y="1727"/>
                    <a:pt x="4811" y="1350"/>
                  </a:cubicBezTo>
                  <a:cubicBezTo>
                    <a:pt x="4941" y="1243"/>
                    <a:pt x="5070" y="1135"/>
                    <a:pt x="5199" y="1027"/>
                  </a:cubicBezTo>
                  <a:cubicBezTo>
                    <a:pt x="5608" y="1092"/>
                    <a:pt x="6006" y="1167"/>
                    <a:pt x="6393" y="1253"/>
                  </a:cubicBezTo>
                  <a:cubicBezTo>
                    <a:pt x="6038" y="1350"/>
                    <a:pt x="5694" y="1479"/>
                    <a:pt x="5360" y="1630"/>
                  </a:cubicBezTo>
                  <a:cubicBezTo>
                    <a:pt x="4887" y="1835"/>
                    <a:pt x="3810" y="2287"/>
                    <a:pt x="3897" y="2663"/>
                  </a:cubicBezTo>
                  <a:cubicBezTo>
                    <a:pt x="3942" y="2861"/>
                    <a:pt x="4228" y="2916"/>
                    <a:pt x="4560" y="2916"/>
                  </a:cubicBezTo>
                  <a:cubicBezTo>
                    <a:pt x="4625" y="2916"/>
                    <a:pt x="4691" y="2914"/>
                    <a:pt x="4758" y="2911"/>
                  </a:cubicBezTo>
                  <a:lnTo>
                    <a:pt x="4758" y="2911"/>
                  </a:lnTo>
                  <a:cubicBezTo>
                    <a:pt x="4704" y="2954"/>
                    <a:pt x="4661" y="3008"/>
                    <a:pt x="4628" y="3072"/>
                  </a:cubicBezTo>
                  <a:cubicBezTo>
                    <a:pt x="4542" y="3298"/>
                    <a:pt x="4811" y="3395"/>
                    <a:pt x="5123" y="3449"/>
                  </a:cubicBezTo>
                  <a:cubicBezTo>
                    <a:pt x="5744" y="3546"/>
                    <a:pt x="6373" y="3590"/>
                    <a:pt x="7004" y="3590"/>
                  </a:cubicBezTo>
                  <a:cubicBezTo>
                    <a:pt x="7073" y="3590"/>
                    <a:pt x="7142" y="3590"/>
                    <a:pt x="7211" y="3589"/>
                  </a:cubicBezTo>
                  <a:cubicBezTo>
                    <a:pt x="7265" y="3589"/>
                    <a:pt x="7276" y="3546"/>
                    <a:pt x="7233" y="3546"/>
                  </a:cubicBezTo>
                  <a:cubicBezTo>
                    <a:pt x="6835" y="3492"/>
                    <a:pt x="6437" y="3470"/>
                    <a:pt x="6049" y="3427"/>
                  </a:cubicBezTo>
                  <a:cubicBezTo>
                    <a:pt x="5877" y="3417"/>
                    <a:pt x="4994" y="3363"/>
                    <a:pt x="4865" y="3255"/>
                  </a:cubicBezTo>
                  <a:cubicBezTo>
                    <a:pt x="4715" y="3126"/>
                    <a:pt x="4833" y="2997"/>
                    <a:pt x="5005" y="2889"/>
                  </a:cubicBezTo>
                  <a:cubicBezTo>
                    <a:pt x="5167" y="2879"/>
                    <a:pt x="5317" y="2857"/>
                    <a:pt x="5436" y="2835"/>
                  </a:cubicBezTo>
                  <a:cubicBezTo>
                    <a:pt x="6221" y="2706"/>
                    <a:pt x="6964" y="2383"/>
                    <a:pt x="7588" y="1888"/>
                  </a:cubicBezTo>
                  <a:cubicBezTo>
                    <a:pt x="7633" y="1852"/>
                    <a:pt x="7587" y="1808"/>
                    <a:pt x="7520" y="1808"/>
                  </a:cubicBezTo>
                  <a:cubicBezTo>
                    <a:pt x="7507" y="1808"/>
                    <a:pt x="7494" y="1810"/>
                    <a:pt x="7480" y="1813"/>
                  </a:cubicBezTo>
                  <a:cubicBezTo>
                    <a:pt x="6856" y="1921"/>
                    <a:pt x="6243" y="2114"/>
                    <a:pt x="5672" y="2373"/>
                  </a:cubicBezTo>
                  <a:cubicBezTo>
                    <a:pt x="5403" y="2491"/>
                    <a:pt x="5156" y="2631"/>
                    <a:pt x="4908" y="2782"/>
                  </a:cubicBezTo>
                  <a:lnTo>
                    <a:pt x="4833" y="2782"/>
                  </a:lnTo>
                  <a:cubicBezTo>
                    <a:pt x="4734" y="2796"/>
                    <a:pt x="4630" y="2805"/>
                    <a:pt x="4534" y="2805"/>
                  </a:cubicBezTo>
                  <a:cubicBezTo>
                    <a:pt x="4272" y="2805"/>
                    <a:pt x="4063" y="2739"/>
                    <a:pt x="4166" y="2534"/>
                  </a:cubicBezTo>
                  <a:cubicBezTo>
                    <a:pt x="4252" y="2416"/>
                    <a:pt x="4370" y="2319"/>
                    <a:pt x="4499" y="2244"/>
                  </a:cubicBezTo>
                  <a:cubicBezTo>
                    <a:pt x="4984" y="1942"/>
                    <a:pt x="5500" y="1695"/>
                    <a:pt x="6038" y="1512"/>
                  </a:cubicBezTo>
                  <a:cubicBezTo>
                    <a:pt x="6103" y="1479"/>
                    <a:pt x="6415" y="1393"/>
                    <a:pt x="6738" y="1318"/>
                  </a:cubicBezTo>
                  <a:lnTo>
                    <a:pt x="6867" y="1350"/>
                  </a:lnTo>
                  <a:cubicBezTo>
                    <a:pt x="6874" y="1351"/>
                    <a:pt x="6882" y="1351"/>
                    <a:pt x="6889" y="1351"/>
                  </a:cubicBezTo>
                  <a:cubicBezTo>
                    <a:pt x="6978" y="1351"/>
                    <a:pt x="7057" y="1294"/>
                    <a:pt x="7007" y="1264"/>
                  </a:cubicBezTo>
                  <a:cubicBezTo>
                    <a:pt x="7215" y="1219"/>
                    <a:pt x="7408" y="1186"/>
                    <a:pt x="7522" y="1186"/>
                  </a:cubicBezTo>
                  <a:cubicBezTo>
                    <a:pt x="7627" y="1186"/>
                    <a:pt x="7665" y="1214"/>
                    <a:pt x="7588" y="1286"/>
                  </a:cubicBezTo>
                  <a:cubicBezTo>
                    <a:pt x="7572" y="1301"/>
                    <a:pt x="7585" y="1311"/>
                    <a:pt x="7606" y="1311"/>
                  </a:cubicBezTo>
                  <a:cubicBezTo>
                    <a:pt x="7614" y="1311"/>
                    <a:pt x="7622" y="1310"/>
                    <a:pt x="7631" y="1307"/>
                  </a:cubicBezTo>
                  <a:cubicBezTo>
                    <a:pt x="7717" y="1275"/>
                    <a:pt x="7803" y="1232"/>
                    <a:pt x="7879" y="1189"/>
                  </a:cubicBezTo>
                  <a:cubicBezTo>
                    <a:pt x="7943" y="1157"/>
                    <a:pt x="7911" y="1113"/>
                    <a:pt x="7857" y="1103"/>
                  </a:cubicBezTo>
                  <a:cubicBezTo>
                    <a:pt x="7727" y="1085"/>
                    <a:pt x="7597" y="1077"/>
                    <a:pt x="7466" y="1077"/>
                  </a:cubicBezTo>
                  <a:cubicBezTo>
                    <a:pt x="7195" y="1077"/>
                    <a:pt x="6924" y="1113"/>
                    <a:pt x="6663" y="1178"/>
                  </a:cubicBezTo>
                  <a:cubicBezTo>
                    <a:pt x="6232" y="1081"/>
                    <a:pt x="5791" y="984"/>
                    <a:pt x="5339" y="909"/>
                  </a:cubicBezTo>
                  <a:cubicBezTo>
                    <a:pt x="5446" y="823"/>
                    <a:pt x="5554" y="737"/>
                    <a:pt x="5672" y="661"/>
                  </a:cubicBezTo>
                  <a:cubicBezTo>
                    <a:pt x="5908" y="505"/>
                    <a:pt x="6658" y="67"/>
                    <a:pt x="7173" y="67"/>
                  </a:cubicBezTo>
                  <a:cubicBezTo>
                    <a:pt x="7364" y="67"/>
                    <a:pt x="7522" y="127"/>
                    <a:pt x="7610" y="285"/>
                  </a:cubicBezTo>
                  <a:cubicBezTo>
                    <a:pt x="7613" y="296"/>
                    <a:pt x="7628" y="301"/>
                    <a:pt x="7644" y="301"/>
                  </a:cubicBezTo>
                  <a:cubicBezTo>
                    <a:pt x="7675" y="301"/>
                    <a:pt x="7713" y="284"/>
                    <a:pt x="7706" y="263"/>
                  </a:cubicBezTo>
                  <a:cubicBezTo>
                    <a:pt x="7635" y="72"/>
                    <a:pt x="7445" y="1"/>
                    <a:pt x="7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000;p62">
              <a:extLst>
                <a:ext uri="{FF2B5EF4-FFF2-40B4-BE49-F238E27FC236}">
                  <a16:creationId xmlns:a16="http://schemas.microsoft.com/office/drawing/2014/main" id="{A654C2BE-5E0F-F4CC-8FE1-A77BF2E55965}"/>
                </a:ext>
              </a:extLst>
            </p:cNvPr>
            <p:cNvSpPr/>
            <p:nvPr/>
          </p:nvSpPr>
          <p:spPr>
            <a:xfrm>
              <a:off x="6218725" y="2010650"/>
              <a:ext cx="198600" cy="89500"/>
            </a:xfrm>
            <a:custGeom>
              <a:avLst/>
              <a:gdLst/>
              <a:ahLst/>
              <a:cxnLst/>
              <a:rect l="l" t="t" r="r" b="b"/>
              <a:pathLst>
                <a:path w="7944" h="3580" extrusionOk="0">
                  <a:moveTo>
                    <a:pt x="3029" y="824"/>
                  </a:moveTo>
                  <a:cubicBezTo>
                    <a:pt x="3706" y="824"/>
                    <a:pt x="4381" y="888"/>
                    <a:pt x="5048" y="1001"/>
                  </a:cubicBezTo>
                  <a:cubicBezTo>
                    <a:pt x="4424" y="1528"/>
                    <a:pt x="3832" y="2098"/>
                    <a:pt x="2766" y="2281"/>
                  </a:cubicBezTo>
                  <a:cubicBezTo>
                    <a:pt x="2583" y="2314"/>
                    <a:pt x="2388" y="2330"/>
                    <a:pt x="2193" y="2330"/>
                  </a:cubicBezTo>
                  <a:cubicBezTo>
                    <a:pt x="1485" y="2330"/>
                    <a:pt x="777" y="2118"/>
                    <a:pt x="625" y="1722"/>
                  </a:cubicBezTo>
                  <a:cubicBezTo>
                    <a:pt x="366" y="1033"/>
                    <a:pt x="1862" y="850"/>
                    <a:pt x="2734" y="828"/>
                  </a:cubicBezTo>
                  <a:cubicBezTo>
                    <a:pt x="2833" y="826"/>
                    <a:pt x="2931" y="824"/>
                    <a:pt x="3029" y="824"/>
                  </a:cubicBezTo>
                  <a:close/>
                  <a:moveTo>
                    <a:pt x="7254" y="1980"/>
                  </a:moveTo>
                  <a:lnTo>
                    <a:pt x="7254" y="1980"/>
                  </a:lnTo>
                  <a:cubicBezTo>
                    <a:pt x="6802" y="2292"/>
                    <a:pt x="6307" y="2529"/>
                    <a:pt x="5769" y="2647"/>
                  </a:cubicBezTo>
                  <a:cubicBezTo>
                    <a:pt x="5618" y="2690"/>
                    <a:pt x="5436" y="2733"/>
                    <a:pt x="5253" y="2755"/>
                  </a:cubicBezTo>
                  <a:cubicBezTo>
                    <a:pt x="5866" y="2389"/>
                    <a:pt x="6544" y="2120"/>
                    <a:pt x="7254" y="1980"/>
                  </a:cubicBezTo>
                  <a:close/>
                  <a:moveTo>
                    <a:pt x="7209" y="0"/>
                  </a:moveTo>
                  <a:cubicBezTo>
                    <a:pt x="6768" y="0"/>
                    <a:pt x="6160" y="244"/>
                    <a:pt x="5844" y="419"/>
                  </a:cubicBezTo>
                  <a:cubicBezTo>
                    <a:pt x="5618" y="559"/>
                    <a:pt x="5392" y="710"/>
                    <a:pt x="5188" y="882"/>
                  </a:cubicBezTo>
                  <a:cubicBezTo>
                    <a:pt x="4491" y="766"/>
                    <a:pt x="3787" y="702"/>
                    <a:pt x="3087" y="702"/>
                  </a:cubicBezTo>
                  <a:cubicBezTo>
                    <a:pt x="2944" y="702"/>
                    <a:pt x="2801" y="704"/>
                    <a:pt x="2659" y="710"/>
                  </a:cubicBezTo>
                  <a:cubicBezTo>
                    <a:pt x="1593" y="753"/>
                    <a:pt x="1" y="1065"/>
                    <a:pt x="506" y="1840"/>
                  </a:cubicBezTo>
                  <a:cubicBezTo>
                    <a:pt x="752" y="2229"/>
                    <a:pt x="1420" y="2423"/>
                    <a:pt x="2140" y="2423"/>
                  </a:cubicBezTo>
                  <a:cubicBezTo>
                    <a:pt x="2557" y="2423"/>
                    <a:pt x="2990" y="2358"/>
                    <a:pt x="3369" y="2227"/>
                  </a:cubicBezTo>
                  <a:cubicBezTo>
                    <a:pt x="3897" y="2023"/>
                    <a:pt x="4392" y="1722"/>
                    <a:pt x="4822" y="1345"/>
                  </a:cubicBezTo>
                  <a:lnTo>
                    <a:pt x="5210" y="1022"/>
                  </a:lnTo>
                  <a:cubicBezTo>
                    <a:pt x="5608" y="1087"/>
                    <a:pt x="6017" y="1173"/>
                    <a:pt x="6404" y="1248"/>
                  </a:cubicBezTo>
                  <a:cubicBezTo>
                    <a:pt x="6049" y="1356"/>
                    <a:pt x="5705" y="1485"/>
                    <a:pt x="5371" y="1636"/>
                  </a:cubicBezTo>
                  <a:cubicBezTo>
                    <a:pt x="4897" y="1829"/>
                    <a:pt x="3810" y="2281"/>
                    <a:pt x="3907" y="2669"/>
                  </a:cubicBezTo>
                  <a:cubicBezTo>
                    <a:pt x="3942" y="2852"/>
                    <a:pt x="4218" y="2915"/>
                    <a:pt x="4539" y="2915"/>
                  </a:cubicBezTo>
                  <a:cubicBezTo>
                    <a:pt x="4614" y="2915"/>
                    <a:pt x="4691" y="2912"/>
                    <a:pt x="4768" y="2905"/>
                  </a:cubicBezTo>
                  <a:lnTo>
                    <a:pt x="4768" y="2905"/>
                  </a:lnTo>
                  <a:cubicBezTo>
                    <a:pt x="4714" y="2949"/>
                    <a:pt x="4671" y="3002"/>
                    <a:pt x="4639" y="3067"/>
                  </a:cubicBezTo>
                  <a:cubicBezTo>
                    <a:pt x="4542" y="3293"/>
                    <a:pt x="4822" y="3390"/>
                    <a:pt x="5134" y="3444"/>
                  </a:cubicBezTo>
                  <a:cubicBezTo>
                    <a:pt x="5708" y="3533"/>
                    <a:pt x="6290" y="3578"/>
                    <a:pt x="6866" y="3578"/>
                  </a:cubicBezTo>
                  <a:cubicBezTo>
                    <a:pt x="6981" y="3578"/>
                    <a:pt x="7097" y="3576"/>
                    <a:pt x="7211" y="3573"/>
                  </a:cubicBezTo>
                  <a:cubicBezTo>
                    <a:pt x="7222" y="3578"/>
                    <a:pt x="7230" y="3580"/>
                    <a:pt x="7236" y="3580"/>
                  </a:cubicBezTo>
                  <a:cubicBezTo>
                    <a:pt x="7256" y="3580"/>
                    <a:pt x="7255" y="3559"/>
                    <a:pt x="7222" y="3551"/>
                  </a:cubicBezTo>
                  <a:cubicBezTo>
                    <a:pt x="6835" y="3497"/>
                    <a:pt x="6436" y="3465"/>
                    <a:pt x="6038" y="3433"/>
                  </a:cubicBezTo>
                  <a:cubicBezTo>
                    <a:pt x="5866" y="3422"/>
                    <a:pt x="4994" y="3368"/>
                    <a:pt x="4865" y="3261"/>
                  </a:cubicBezTo>
                  <a:cubicBezTo>
                    <a:pt x="4704" y="3131"/>
                    <a:pt x="4833" y="3002"/>
                    <a:pt x="4994" y="2895"/>
                  </a:cubicBezTo>
                  <a:cubicBezTo>
                    <a:pt x="5156" y="2884"/>
                    <a:pt x="5306" y="2852"/>
                    <a:pt x="5425" y="2841"/>
                  </a:cubicBezTo>
                  <a:cubicBezTo>
                    <a:pt x="6210" y="2712"/>
                    <a:pt x="6964" y="2389"/>
                    <a:pt x="7588" y="1894"/>
                  </a:cubicBezTo>
                  <a:cubicBezTo>
                    <a:pt x="7633" y="1858"/>
                    <a:pt x="7587" y="1814"/>
                    <a:pt x="7520" y="1814"/>
                  </a:cubicBezTo>
                  <a:cubicBezTo>
                    <a:pt x="7507" y="1814"/>
                    <a:pt x="7494" y="1815"/>
                    <a:pt x="7480" y="1818"/>
                  </a:cubicBezTo>
                  <a:cubicBezTo>
                    <a:pt x="6856" y="1926"/>
                    <a:pt x="6243" y="2109"/>
                    <a:pt x="5672" y="2378"/>
                  </a:cubicBezTo>
                  <a:cubicBezTo>
                    <a:pt x="5403" y="2496"/>
                    <a:pt x="5156" y="2626"/>
                    <a:pt x="4908" y="2787"/>
                  </a:cubicBezTo>
                  <a:lnTo>
                    <a:pt x="4833" y="2787"/>
                  </a:lnTo>
                  <a:cubicBezTo>
                    <a:pt x="4738" y="2798"/>
                    <a:pt x="4638" y="2806"/>
                    <a:pt x="4545" y="2806"/>
                  </a:cubicBezTo>
                  <a:cubicBezTo>
                    <a:pt x="4277" y="2806"/>
                    <a:pt x="4062" y="2744"/>
                    <a:pt x="4166" y="2529"/>
                  </a:cubicBezTo>
                  <a:cubicBezTo>
                    <a:pt x="4252" y="2410"/>
                    <a:pt x="4370" y="2314"/>
                    <a:pt x="4499" y="2238"/>
                  </a:cubicBezTo>
                  <a:cubicBezTo>
                    <a:pt x="4984" y="1937"/>
                    <a:pt x="5500" y="1689"/>
                    <a:pt x="6038" y="1506"/>
                  </a:cubicBezTo>
                  <a:cubicBezTo>
                    <a:pt x="6103" y="1485"/>
                    <a:pt x="6415" y="1399"/>
                    <a:pt x="6738" y="1313"/>
                  </a:cubicBezTo>
                  <a:lnTo>
                    <a:pt x="6878" y="1345"/>
                  </a:lnTo>
                  <a:cubicBezTo>
                    <a:pt x="6888" y="1348"/>
                    <a:pt x="6899" y="1349"/>
                    <a:pt x="6909" y="1349"/>
                  </a:cubicBezTo>
                  <a:cubicBezTo>
                    <a:pt x="6985" y="1349"/>
                    <a:pt x="7054" y="1287"/>
                    <a:pt x="7007" y="1259"/>
                  </a:cubicBezTo>
                  <a:cubicBezTo>
                    <a:pt x="7216" y="1215"/>
                    <a:pt x="7405" y="1182"/>
                    <a:pt x="7519" y="1182"/>
                  </a:cubicBezTo>
                  <a:cubicBezTo>
                    <a:pt x="7627" y="1182"/>
                    <a:pt x="7667" y="1212"/>
                    <a:pt x="7588" y="1291"/>
                  </a:cubicBezTo>
                  <a:cubicBezTo>
                    <a:pt x="7573" y="1299"/>
                    <a:pt x="7584" y="1306"/>
                    <a:pt x="7604" y="1306"/>
                  </a:cubicBezTo>
                  <a:cubicBezTo>
                    <a:pt x="7612" y="1306"/>
                    <a:pt x="7622" y="1305"/>
                    <a:pt x="7631" y="1302"/>
                  </a:cubicBezTo>
                  <a:cubicBezTo>
                    <a:pt x="7717" y="1270"/>
                    <a:pt x="7803" y="1227"/>
                    <a:pt x="7879" y="1183"/>
                  </a:cubicBezTo>
                  <a:cubicBezTo>
                    <a:pt x="7943" y="1162"/>
                    <a:pt x="7911" y="1108"/>
                    <a:pt x="7857" y="1108"/>
                  </a:cubicBezTo>
                  <a:cubicBezTo>
                    <a:pt x="7715" y="1089"/>
                    <a:pt x="7571" y="1079"/>
                    <a:pt x="7428" y="1079"/>
                  </a:cubicBezTo>
                  <a:cubicBezTo>
                    <a:pt x="7171" y="1079"/>
                    <a:pt x="6915" y="1110"/>
                    <a:pt x="6673" y="1173"/>
                  </a:cubicBezTo>
                  <a:cubicBezTo>
                    <a:pt x="6232" y="1076"/>
                    <a:pt x="5791" y="990"/>
                    <a:pt x="5339" y="904"/>
                  </a:cubicBezTo>
                  <a:cubicBezTo>
                    <a:pt x="5446" y="828"/>
                    <a:pt x="5554" y="742"/>
                    <a:pt x="5672" y="656"/>
                  </a:cubicBezTo>
                  <a:cubicBezTo>
                    <a:pt x="5908" y="499"/>
                    <a:pt x="6660" y="66"/>
                    <a:pt x="7175" y="66"/>
                  </a:cubicBezTo>
                  <a:cubicBezTo>
                    <a:pt x="7365" y="66"/>
                    <a:pt x="7522" y="126"/>
                    <a:pt x="7610" y="279"/>
                  </a:cubicBezTo>
                  <a:cubicBezTo>
                    <a:pt x="7618" y="292"/>
                    <a:pt x="7637" y="298"/>
                    <a:pt x="7655" y="298"/>
                  </a:cubicBezTo>
                  <a:cubicBezTo>
                    <a:pt x="7684" y="298"/>
                    <a:pt x="7713" y="284"/>
                    <a:pt x="7706" y="258"/>
                  </a:cubicBezTo>
                  <a:cubicBezTo>
                    <a:pt x="7635" y="70"/>
                    <a:pt x="7446" y="0"/>
                    <a:pt x="7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001;p62">
              <a:extLst>
                <a:ext uri="{FF2B5EF4-FFF2-40B4-BE49-F238E27FC236}">
                  <a16:creationId xmlns:a16="http://schemas.microsoft.com/office/drawing/2014/main" id="{E36DD985-B25C-C15F-A1E4-C3A62F7C9933}"/>
                </a:ext>
              </a:extLst>
            </p:cNvPr>
            <p:cNvSpPr/>
            <p:nvPr/>
          </p:nvSpPr>
          <p:spPr>
            <a:xfrm>
              <a:off x="5380875" y="2047050"/>
              <a:ext cx="198600" cy="89825"/>
            </a:xfrm>
            <a:custGeom>
              <a:avLst/>
              <a:gdLst/>
              <a:ahLst/>
              <a:cxnLst/>
              <a:rect l="l" t="t" r="r" b="b"/>
              <a:pathLst>
                <a:path w="7944" h="3593" extrusionOk="0">
                  <a:moveTo>
                    <a:pt x="2903" y="813"/>
                  </a:moveTo>
                  <a:cubicBezTo>
                    <a:pt x="3631" y="813"/>
                    <a:pt x="4350" y="878"/>
                    <a:pt x="5059" y="997"/>
                  </a:cubicBezTo>
                  <a:cubicBezTo>
                    <a:pt x="4424" y="1525"/>
                    <a:pt x="3843" y="2095"/>
                    <a:pt x="2767" y="2278"/>
                  </a:cubicBezTo>
                  <a:cubicBezTo>
                    <a:pt x="2583" y="2311"/>
                    <a:pt x="2388" y="2327"/>
                    <a:pt x="2194" y="2327"/>
                  </a:cubicBezTo>
                  <a:cubicBezTo>
                    <a:pt x="1485" y="2327"/>
                    <a:pt x="777" y="2115"/>
                    <a:pt x="625" y="1719"/>
                  </a:cubicBezTo>
                  <a:cubicBezTo>
                    <a:pt x="367" y="1030"/>
                    <a:pt x="1863" y="847"/>
                    <a:pt x="2734" y="814"/>
                  </a:cubicBezTo>
                  <a:cubicBezTo>
                    <a:pt x="2791" y="814"/>
                    <a:pt x="2847" y="813"/>
                    <a:pt x="2903" y="813"/>
                  </a:cubicBezTo>
                  <a:close/>
                  <a:moveTo>
                    <a:pt x="7255" y="1977"/>
                  </a:moveTo>
                  <a:lnTo>
                    <a:pt x="7255" y="1977"/>
                  </a:lnTo>
                  <a:cubicBezTo>
                    <a:pt x="6813" y="2289"/>
                    <a:pt x="6307" y="2515"/>
                    <a:pt x="5780" y="2644"/>
                  </a:cubicBezTo>
                  <a:cubicBezTo>
                    <a:pt x="5619" y="2687"/>
                    <a:pt x="5436" y="2719"/>
                    <a:pt x="5253" y="2752"/>
                  </a:cubicBezTo>
                  <a:cubicBezTo>
                    <a:pt x="5877" y="2375"/>
                    <a:pt x="6555" y="2117"/>
                    <a:pt x="7255" y="1977"/>
                  </a:cubicBezTo>
                  <a:close/>
                  <a:moveTo>
                    <a:pt x="7209" y="1"/>
                  </a:moveTo>
                  <a:cubicBezTo>
                    <a:pt x="6768" y="1"/>
                    <a:pt x="6163" y="246"/>
                    <a:pt x="5855" y="427"/>
                  </a:cubicBezTo>
                  <a:cubicBezTo>
                    <a:pt x="5619" y="556"/>
                    <a:pt x="5393" y="718"/>
                    <a:pt x="5188" y="890"/>
                  </a:cubicBezTo>
                  <a:cubicBezTo>
                    <a:pt x="4466" y="760"/>
                    <a:pt x="3744" y="702"/>
                    <a:pt x="3016" y="702"/>
                  </a:cubicBezTo>
                  <a:cubicBezTo>
                    <a:pt x="2897" y="702"/>
                    <a:pt x="2778" y="704"/>
                    <a:pt x="2659" y="707"/>
                  </a:cubicBezTo>
                  <a:cubicBezTo>
                    <a:pt x="1594" y="750"/>
                    <a:pt x="1" y="1073"/>
                    <a:pt x="507" y="1837"/>
                  </a:cubicBezTo>
                  <a:cubicBezTo>
                    <a:pt x="752" y="2225"/>
                    <a:pt x="1420" y="2420"/>
                    <a:pt x="2140" y="2420"/>
                  </a:cubicBezTo>
                  <a:cubicBezTo>
                    <a:pt x="2557" y="2420"/>
                    <a:pt x="2991" y="2355"/>
                    <a:pt x="3369" y="2224"/>
                  </a:cubicBezTo>
                  <a:cubicBezTo>
                    <a:pt x="3907" y="2020"/>
                    <a:pt x="4392" y="1729"/>
                    <a:pt x="4822" y="1342"/>
                  </a:cubicBezTo>
                  <a:lnTo>
                    <a:pt x="5210" y="1019"/>
                  </a:lnTo>
                  <a:cubicBezTo>
                    <a:pt x="5619" y="1094"/>
                    <a:pt x="6017" y="1170"/>
                    <a:pt x="6404" y="1245"/>
                  </a:cubicBezTo>
                  <a:cubicBezTo>
                    <a:pt x="6049" y="1353"/>
                    <a:pt x="5705" y="1482"/>
                    <a:pt x="5371" y="1632"/>
                  </a:cubicBezTo>
                  <a:cubicBezTo>
                    <a:pt x="4898" y="1837"/>
                    <a:pt x="3821" y="2278"/>
                    <a:pt x="3907" y="2666"/>
                  </a:cubicBezTo>
                  <a:cubicBezTo>
                    <a:pt x="3953" y="2858"/>
                    <a:pt x="4250" y="2918"/>
                    <a:pt x="4590" y="2918"/>
                  </a:cubicBezTo>
                  <a:cubicBezTo>
                    <a:pt x="4649" y="2918"/>
                    <a:pt x="4708" y="2916"/>
                    <a:pt x="4768" y="2913"/>
                  </a:cubicBezTo>
                  <a:lnTo>
                    <a:pt x="4768" y="2913"/>
                  </a:lnTo>
                  <a:cubicBezTo>
                    <a:pt x="4715" y="2956"/>
                    <a:pt x="4672" y="3010"/>
                    <a:pt x="4639" y="3064"/>
                  </a:cubicBezTo>
                  <a:cubicBezTo>
                    <a:pt x="4553" y="3290"/>
                    <a:pt x="4822" y="3387"/>
                    <a:pt x="5134" y="3440"/>
                  </a:cubicBezTo>
                  <a:cubicBezTo>
                    <a:pt x="5756" y="3547"/>
                    <a:pt x="6386" y="3593"/>
                    <a:pt x="7016" y="3593"/>
                  </a:cubicBezTo>
                  <a:cubicBezTo>
                    <a:pt x="7085" y="3593"/>
                    <a:pt x="7154" y="3592"/>
                    <a:pt x="7222" y="3591"/>
                  </a:cubicBezTo>
                  <a:cubicBezTo>
                    <a:pt x="7265" y="3591"/>
                    <a:pt x="7276" y="3548"/>
                    <a:pt x="7233" y="3537"/>
                  </a:cubicBezTo>
                  <a:cubicBezTo>
                    <a:pt x="6835" y="3494"/>
                    <a:pt x="6437" y="3462"/>
                    <a:pt x="6038" y="3430"/>
                  </a:cubicBezTo>
                  <a:cubicBezTo>
                    <a:pt x="5877" y="3408"/>
                    <a:pt x="4994" y="3365"/>
                    <a:pt x="4865" y="3258"/>
                  </a:cubicBezTo>
                  <a:cubicBezTo>
                    <a:pt x="4715" y="3128"/>
                    <a:pt x="4833" y="2988"/>
                    <a:pt x="5005" y="2892"/>
                  </a:cubicBezTo>
                  <a:cubicBezTo>
                    <a:pt x="5167" y="2870"/>
                    <a:pt x="5317" y="2849"/>
                    <a:pt x="5436" y="2827"/>
                  </a:cubicBezTo>
                  <a:cubicBezTo>
                    <a:pt x="6221" y="2709"/>
                    <a:pt x="6964" y="2386"/>
                    <a:pt x="7588" y="1891"/>
                  </a:cubicBezTo>
                  <a:cubicBezTo>
                    <a:pt x="7634" y="1854"/>
                    <a:pt x="7587" y="1810"/>
                    <a:pt x="7526" y="1810"/>
                  </a:cubicBezTo>
                  <a:cubicBezTo>
                    <a:pt x="7515" y="1810"/>
                    <a:pt x="7503" y="1812"/>
                    <a:pt x="7491" y="1815"/>
                  </a:cubicBezTo>
                  <a:cubicBezTo>
                    <a:pt x="6867" y="1923"/>
                    <a:pt x="6254" y="2106"/>
                    <a:pt x="5672" y="2375"/>
                  </a:cubicBezTo>
                  <a:cubicBezTo>
                    <a:pt x="5414" y="2493"/>
                    <a:pt x="5156" y="2623"/>
                    <a:pt x="4919" y="2784"/>
                  </a:cubicBezTo>
                  <a:lnTo>
                    <a:pt x="4844" y="2784"/>
                  </a:lnTo>
                  <a:cubicBezTo>
                    <a:pt x="4745" y="2798"/>
                    <a:pt x="4641" y="2808"/>
                    <a:pt x="4545" y="2808"/>
                  </a:cubicBezTo>
                  <a:cubicBezTo>
                    <a:pt x="4282" y="2808"/>
                    <a:pt x="4071" y="2741"/>
                    <a:pt x="4166" y="2536"/>
                  </a:cubicBezTo>
                  <a:cubicBezTo>
                    <a:pt x="4263" y="2418"/>
                    <a:pt x="4370" y="2321"/>
                    <a:pt x="4499" y="2246"/>
                  </a:cubicBezTo>
                  <a:cubicBezTo>
                    <a:pt x="4984" y="1945"/>
                    <a:pt x="5500" y="1697"/>
                    <a:pt x="6049" y="1503"/>
                  </a:cubicBezTo>
                  <a:cubicBezTo>
                    <a:pt x="6114" y="1482"/>
                    <a:pt x="6415" y="1396"/>
                    <a:pt x="6738" y="1320"/>
                  </a:cubicBezTo>
                  <a:lnTo>
                    <a:pt x="6878" y="1342"/>
                  </a:lnTo>
                  <a:cubicBezTo>
                    <a:pt x="6890" y="1345"/>
                    <a:pt x="6902" y="1346"/>
                    <a:pt x="6913" y="1346"/>
                  </a:cubicBezTo>
                  <a:cubicBezTo>
                    <a:pt x="6988" y="1346"/>
                    <a:pt x="7053" y="1293"/>
                    <a:pt x="7007" y="1256"/>
                  </a:cubicBezTo>
                  <a:cubicBezTo>
                    <a:pt x="7216" y="1217"/>
                    <a:pt x="7406" y="1187"/>
                    <a:pt x="7519" y="1187"/>
                  </a:cubicBezTo>
                  <a:cubicBezTo>
                    <a:pt x="7628" y="1187"/>
                    <a:pt x="7667" y="1214"/>
                    <a:pt x="7588" y="1288"/>
                  </a:cubicBezTo>
                  <a:cubicBezTo>
                    <a:pt x="7572" y="1304"/>
                    <a:pt x="7591" y="1314"/>
                    <a:pt x="7611" y="1314"/>
                  </a:cubicBezTo>
                  <a:cubicBezTo>
                    <a:pt x="7618" y="1314"/>
                    <a:pt x="7625" y="1312"/>
                    <a:pt x="7631" y="1310"/>
                  </a:cubicBezTo>
                  <a:cubicBezTo>
                    <a:pt x="7717" y="1267"/>
                    <a:pt x="7803" y="1234"/>
                    <a:pt x="7890" y="1191"/>
                  </a:cubicBezTo>
                  <a:cubicBezTo>
                    <a:pt x="7943" y="1159"/>
                    <a:pt x="7911" y="1116"/>
                    <a:pt x="7857" y="1105"/>
                  </a:cubicBezTo>
                  <a:cubicBezTo>
                    <a:pt x="7718" y="1086"/>
                    <a:pt x="7580" y="1077"/>
                    <a:pt x="7441" y="1077"/>
                  </a:cubicBezTo>
                  <a:cubicBezTo>
                    <a:pt x="7183" y="1077"/>
                    <a:pt x="6926" y="1110"/>
                    <a:pt x="6673" y="1180"/>
                  </a:cubicBezTo>
                  <a:cubicBezTo>
                    <a:pt x="6243" y="1084"/>
                    <a:pt x="5802" y="987"/>
                    <a:pt x="5339" y="911"/>
                  </a:cubicBezTo>
                  <a:cubicBezTo>
                    <a:pt x="5446" y="825"/>
                    <a:pt x="5554" y="739"/>
                    <a:pt x="5672" y="664"/>
                  </a:cubicBezTo>
                  <a:cubicBezTo>
                    <a:pt x="5908" y="499"/>
                    <a:pt x="6661" y="64"/>
                    <a:pt x="7176" y="64"/>
                  </a:cubicBezTo>
                  <a:cubicBezTo>
                    <a:pt x="7365" y="64"/>
                    <a:pt x="7523" y="123"/>
                    <a:pt x="7610" y="276"/>
                  </a:cubicBezTo>
                  <a:cubicBezTo>
                    <a:pt x="7619" y="290"/>
                    <a:pt x="7639" y="296"/>
                    <a:pt x="7659" y="296"/>
                  </a:cubicBezTo>
                  <a:cubicBezTo>
                    <a:pt x="7686" y="296"/>
                    <a:pt x="7713" y="284"/>
                    <a:pt x="7707" y="266"/>
                  </a:cubicBezTo>
                  <a:cubicBezTo>
                    <a:pt x="7638" y="73"/>
                    <a:pt x="7448" y="1"/>
                    <a:pt x="7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002;p62">
              <a:extLst>
                <a:ext uri="{FF2B5EF4-FFF2-40B4-BE49-F238E27FC236}">
                  <a16:creationId xmlns:a16="http://schemas.microsoft.com/office/drawing/2014/main" id="{FF4CF9A9-4865-FF32-06A4-4CD220F756D5}"/>
                </a:ext>
              </a:extLst>
            </p:cNvPr>
            <p:cNvSpPr/>
            <p:nvPr/>
          </p:nvSpPr>
          <p:spPr>
            <a:xfrm>
              <a:off x="5992450" y="2262150"/>
              <a:ext cx="198600" cy="89525"/>
            </a:xfrm>
            <a:custGeom>
              <a:avLst/>
              <a:gdLst/>
              <a:ahLst/>
              <a:cxnLst/>
              <a:rect l="l" t="t" r="r" b="b"/>
              <a:pathLst>
                <a:path w="7944" h="3581" extrusionOk="0">
                  <a:moveTo>
                    <a:pt x="2901" y="808"/>
                  </a:moveTo>
                  <a:cubicBezTo>
                    <a:pt x="3620" y="808"/>
                    <a:pt x="4339" y="873"/>
                    <a:pt x="5048" y="993"/>
                  </a:cubicBezTo>
                  <a:cubicBezTo>
                    <a:pt x="4424" y="1520"/>
                    <a:pt x="3832" y="2090"/>
                    <a:pt x="2766" y="2273"/>
                  </a:cubicBezTo>
                  <a:cubicBezTo>
                    <a:pt x="2583" y="2306"/>
                    <a:pt x="2388" y="2322"/>
                    <a:pt x="2193" y="2322"/>
                  </a:cubicBezTo>
                  <a:cubicBezTo>
                    <a:pt x="1485" y="2322"/>
                    <a:pt x="777" y="2110"/>
                    <a:pt x="625" y="1714"/>
                  </a:cubicBezTo>
                  <a:cubicBezTo>
                    <a:pt x="366" y="1025"/>
                    <a:pt x="1862" y="842"/>
                    <a:pt x="2734" y="810"/>
                  </a:cubicBezTo>
                  <a:cubicBezTo>
                    <a:pt x="2790" y="809"/>
                    <a:pt x="2845" y="808"/>
                    <a:pt x="2901" y="808"/>
                  </a:cubicBezTo>
                  <a:close/>
                  <a:moveTo>
                    <a:pt x="7254" y="1972"/>
                  </a:moveTo>
                  <a:lnTo>
                    <a:pt x="7254" y="1972"/>
                  </a:lnTo>
                  <a:cubicBezTo>
                    <a:pt x="6802" y="2284"/>
                    <a:pt x="6296" y="2510"/>
                    <a:pt x="5769" y="2639"/>
                  </a:cubicBezTo>
                  <a:cubicBezTo>
                    <a:pt x="5618" y="2671"/>
                    <a:pt x="5435" y="2715"/>
                    <a:pt x="5252" y="2747"/>
                  </a:cubicBezTo>
                  <a:cubicBezTo>
                    <a:pt x="5866" y="2370"/>
                    <a:pt x="6544" y="2112"/>
                    <a:pt x="7254" y="1972"/>
                  </a:cubicBezTo>
                  <a:close/>
                  <a:moveTo>
                    <a:pt x="7198" y="0"/>
                  </a:moveTo>
                  <a:cubicBezTo>
                    <a:pt x="6754" y="0"/>
                    <a:pt x="6151" y="237"/>
                    <a:pt x="5844" y="411"/>
                  </a:cubicBezTo>
                  <a:cubicBezTo>
                    <a:pt x="5618" y="551"/>
                    <a:pt x="5392" y="702"/>
                    <a:pt x="5188" y="885"/>
                  </a:cubicBezTo>
                  <a:cubicBezTo>
                    <a:pt x="4466" y="755"/>
                    <a:pt x="3736" y="697"/>
                    <a:pt x="3005" y="697"/>
                  </a:cubicBezTo>
                  <a:cubicBezTo>
                    <a:pt x="2886" y="697"/>
                    <a:pt x="2767" y="699"/>
                    <a:pt x="2648" y="702"/>
                  </a:cubicBezTo>
                  <a:cubicBezTo>
                    <a:pt x="1593" y="745"/>
                    <a:pt x="0" y="1068"/>
                    <a:pt x="496" y="1832"/>
                  </a:cubicBezTo>
                  <a:cubicBezTo>
                    <a:pt x="741" y="2221"/>
                    <a:pt x="1409" y="2415"/>
                    <a:pt x="2129" y="2415"/>
                  </a:cubicBezTo>
                  <a:cubicBezTo>
                    <a:pt x="2546" y="2415"/>
                    <a:pt x="2979" y="2350"/>
                    <a:pt x="3358" y="2219"/>
                  </a:cubicBezTo>
                  <a:cubicBezTo>
                    <a:pt x="3896" y="2015"/>
                    <a:pt x="4381" y="1714"/>
                    <a:pt x="4811" y="1337"/>
                  </a:cubicBezTo>
                  <a:cubicBezTo>
                    <a:pt x="4940" y="1229"/>
                    <a:pt x="5070" y="1122"/>
                    <a:pt x="5199" y="1014"/>
                  </a:cubicBezTo>
                  <a:cubicBezTo>
                    <a:pt x="5608" y="1089"/>
                    <a:pt x="6006" y="1165"/>
                    <a:pt x="6393" y="1240"/>
                  </a:cubicBezTo>
                  <a:cubicBezTo>
                    <a:pt x="6038" y="1348"/>
                    <a:pt x="5694" y="1477"/>
                    <a:pt x="5360" y="1628"/>
                  </a:cubicBezTo>
                  <a:cubicBezTo>
                    <a:pt x="4887" y="1832"/>
                    <a:pt x="3810" y="2273"/>
                    <a:pt x="3896" y="2661"/>
                  </a:cubicBezTo>
                  <a:cubicBezTo>
                    <a:pt x="3942" y="2854"/>
                    <a:pt x="4239" y="2913"/>
                    <a:pt x="4579" y="2913"/>
                  </a:cubicBezTo>
                  <a:cubicBezTo>
                    <a:pt x="4637" y="2913"/>
                    <a:pt x="4697" y="2911"/>
                    <a:pt x="4757" y="2908"/>
                  </a:cubicBezTo>
                  <a:lnTo>
                    <a:pt x="4757" y="2908"/>
                  </a:lnTo>
                  <a:cubicBezTo>
                    <a:pt x="4704" y="2951"/>
                    <a:pt x="4661" y="3005"/>
                    <a:pt x="4628" y="3059"/>
                  </a:cubicBezTo>
                  <a:cubicBezTo>
                    <a:pt x="4542" y="3285"/>
                    <a:pt x="4811" y="3382"/>
                    <a:pt x="5134" y="3436"/>
                  </a:cubicBezTo>
                  <a:cubicBezTo>
                    <a:pt x="5701" y="3534"/>
                    <a:pt x="6282" y="3581"/>
                    <a:pt x="6866" y="3581"/>
                  </a:cubicBezTo>
                  <a:cubicBezTo>
                    <a:pt x="6981" y="3581"/>
                    <a:pt x="7096" y="3579"/>
                    <a:pt x="7211" y="3575"/>
                  </a:cubicBezTo>
                  <a:cubicBezTo>
                    <a:pt x="7216" y="3577"/>
                    <a:pt x="7220" y="3577"/>
                    <a:pt x="7225" y="3577"/>
                  </a:cubicBezTo>
                  <a:cubicBezTo>
                    <a:pt x="7258" y="3577"/>
                    <a:pt x="7270" y="3542"/>
                    <a:pt x="7222" y="3532"/>
                  </a:cubicBezTo>
                  <a:cubicBezTo>
                    <a:pt x="6835" y="3489"/>
                    <a:pt x="6436" y="3457"/>
                    <a:pt x="6038" y="3425"/>
                  </a:cubicBezTo>
                  <a:cubicBezTo>
                    <a:pt x="5866" y="3403"/>
                    <a:pt x="4994" y="3360"/>
                    <a:pt x="4865" y="3253"/>
                  </a:cubicBezTo>
                  <a:cubicBezTo>
                    <a:pt x="4704" y="3113"/>
                    <a:pt x="4833" y="2994"/>
                    <a:pt x="4994" y="2887"/>
                  </a:cubicBezTo>
                  <a:cubicBezTo>
                    <a:pt x="5156" y="2865"/>
                    <a:pt x="5306" y="2844"/>
                    <a:pt x="5425" y="2822"/>
                  </a:cubicBezTo>
                  <a:cubicBezTo>
                    <a:pt x="6221" y="2704"/>
                    <a:pt x="6964" y="2381"/>
                    <a:pt x="7588" y="1886"/>
                  </a:cubicBezTo>
                  <a:cubicBezTo>
                    <a:pt x="7637" y="1847"/>
                    <a:pt x="7579" y="1798"/>
                    <a:pt x="7511" y="1798"/>
                  </a:cubicBezTo>
                  <a:cubicBezTo>
                    <a:pt x="7504" y="1798"/>
                    <a:pt x="7498" y="1799"/>
                    <a:pt x="7491" y="1800"/>
                  </a:cubicBezTo>
                  <a:cubicBezTo>
                    <a:pt x="6856" y="1918"/>
                    <a:pt x="6253" y="2101"/>
                    <a:pt x="5672" y="2370"/>
                  </a:cubicBezTo>
                  <a:cubicBezTo>
                    <a:pt x="5403" y="2488"/>
                    <a:pt x="5156" y="2618"/>
                    <a:pt x="4908" y="2779"/>
                  </a:cubicBezTo>
                  <a:lnTo>
                    <a:pt x="4833" y="2779"/>
                  </a:lnTo>
                  <a:cubicBezTo>
                    <a:pt x="4738" y="2790"/>
                    <a:pt x="4638" y="2798"/>
                    <a:pt x="4545" y="2798"/>
                  </a:cubicBezTo>
                  <a:cubicBezTo>
                    <a:pt x="4277" y="2798"/>
                    <a:pt x="4062" y="2736"/>
                    <a:pt x="4165" y="2521"/>
                  </a:cubicBezTo>
                  <a:cubicBezTo>
                    <a:pt x="4252" y="2402"/>
                    <a:pt x="4370" y="2306"/>
                    <a:pt x="4499" y="2230"/>
                  </a:cubicBezTo>
                  <a:cubicBezTo>
                    <a:pt x="4983" y="1929"/>
                    <a:pt x="5500" y="1692"/>
                    <a:pt x="6038" y="1498"/>
                  </a:cubicBezTo>
                  <a:cubicBezTo>
                    <a:pt x="6113" y="1477"/>
                    <a:pt x="6415" y="1391"/>
                    <a:pt x="6738" y="1315"/>
                  </a:cubicBezTo>
                  <a:lnTo>
                    <a:pt x="6878" y="1337"/>
                  </a:lnTo>
                  <a:cubicBezTo>
                    <a:pt x="6888" y="1340"/>
                    <a:pt x="6899" y="1341"/>
                    <a:pt x="6909" y="1341"/>
                  </a:cubicBezTo>
                  <a:cubicBezTo>
                    <a:pt x="6985" y="1341"/>
                    <a:pt x="7054" y="1279"/>
                    <a:pt x="7007" y="1251"/>
                  </a:cubicBezTo>
                  <a:cubicBezTo>
                    <a:pt x="7211" y="1208"/>
                    <a:pt x="7397" y="1178"/>
                    <a:pt x="7511" y="1178"/>
                  </a:cubicBezTo>
                  <a:cubicBezTo>
                    <a:pt x="7626" y="1178"/>
                    <a:pt x="7669" y="1208"/>
                    <a:pt x="7588" y="1283"/>
                  </a:cubicBezTo>
                  <a:cubicBezTo>
                    <a:pt x="7572" y="1299"/>
                    <a:pt x="7585" y="1309"/>
                    <a:pt x="7606" y="1309"/>
                  </a:cubicBezTo>
                  <a:cubicBezTo>
                    <a:pt x="7614" y="1309"/>
                    <a:pt x="7622" y="1308"/>
                    <a:pt x="7631" y="1305"/>
                  </a:cubicBezTo>
                  <a:lnTo>
                    <a:pt x="7878" y="1186"/>
                  </a:lnTo>
                  <a:cubicBezTo>
                    <a:pt x="7943" y="1154"/>
                    <a:pt x="7911" y="1111"/>
                    <a:pt x="7857" y="1100"/>
                  </a:cubicBezTo>
                  <a:cubicBezTo>
                    <a:pt x="7718" y="1081"/>
                    <a:pt x="7578" y="1072"/>
                    <a:pt x="7438" y="1072"/>
                  </a:cubicBezTo>
                  <a:cubicBezTo>
                    <a:pt x="7176" y="1072"/>
                    <a:pt x="6915" y="1105"/>
                    <a:pt x="6662" y="1175"/>
                  </a:cubicBezTo>
                  <a:cubicBezTo>
                    <a:pt x="6232" y="1079"/>
                    <a:pt x="5791" y="982"/>
                    <a:pt x="5339" y="906"/>
                  </a:cubicBezTo>
                  <a:cubicBezTo>
                    <a:pt x="5446" y="820"/>
                    <a:pt x="5554" y="734"/>
                    <a:pt x="5672" y="659"/>
                  </a:cubicBezTo>
                  <a:cubicBezTo>
                    <a:pt x="5908" y="494"/>
                    <a:pt x="6661" y="59"/>
                    <a:pt x="7175" y="59"/>
                  </a:cubicBezTo>
                  <a:cubicBezTo>
                    <a:pt x="7365" y="59"/>
                    <a:pt x="7522" y="118"/>
                    <a:pt x="7609" y="271"/>
                  </a:cubicBezTo>
                  <a:cubicBezTo>
                    <a:pt x="7614" y="285"/>
                    <a:pt x="7634" y="291"/>
                    <a:pt x="7654" y="291"/>
                  </a:cubicBezTo>
                  <a:cubicBezTo>
                    <a:pt x="7682" y="291"/>
                    <a:pt x="7713" y="279"/>
                    <a:pt x="7706" y="261"/>
                  </a:cubicBezTo>
                  <a:cubicBezTo>
                    <a:pt x="7634" y="71"/>
                    <a:pt x="7440" y="0"/>
                    <a:pt x="7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003;p62">
              <a:extLst>
                <a:ext uri="{FF2B5EF4-FFF2-40B4-BE49-F238E27FC236}">
                  <a16:creationId xmlns:a16="http://schemas.microsoft.com/office/drawing/2014/main" id="{D98D8822-5B10-6FAC-6CE3-53D100D2F6EC}"/>
                </a:ext>
              </a:extLst>
            </p:cNvPr>
            <p:cNvSpPr/>
            <p:nvPr/>
          </p:nvSpPr>
          <p:spPr>
            <a:xfrm>
              <a:off x="5781775" y="1739175"/>
              <a:ext cx="198600" cy="89700"/>
            </a:xfrm>
            <a:custGeom>
              <a:avLst/>
              <a:gdLst/>
              <a:ahLst/>
              <a:cxnLst/>
              <a:rect l="l" t="t" r="r" b="b"/>
              <a:pathLst>
                <a:path w="7944" h="3588" extrusionOk="0">
                  <a:moveTo>
                    <a:pt x="2947" y="816"/>
                  </a:moveTo>
                  <a:cubicBezTo>
                    <a:pt x="3658" y="816"/>
                    <a:pt x="4368" y="872"/>
                    <a:pt x="5070" y="1000"/>
                  </a:cubicBezTo>
                  <a:cubicBezTo>
                    <a:pt x="4435" y="1528"/>
                    <a:pt x="3843" y="2087"/>
                    <a:pt x="2788" y="2281"/>
                  </a:cubicBezTo>
                  <a:cubicBezTo>
                    <a:pt x="2611" y="2310"/>
                    <a:pt x="2424" y="2324"/>
                    <a:pt x="2236" y="2324"/>
                  </a:cubicBezTo>
                  <a:cubicBezTo>
                    <a:pt x="1514" y="2324"/>
                    <a:pt x="792" y="2112"/>
                    <a:pt x="646" y="1711"/>
                  </a:cubicBezTo>
                  <a:cubicBezTo>
                    <a:pt x="388" y="1022"/>
                    <a:pt x="1873" y="839"/>
                    <a:pt x="2756" y="817"/>
                  </a:cubicBezTo>
                  <a:cubicBezTo>
                    <a:pt x="2819" y="817"/>
                    <a:pt x="2883" y="816"/>
                    <a:pt x="2947" y="816"/>
                  </a:cubicBezTo>
                  <a:close/>
                  <a:moveTo>
                    <a:pt x="7265" y="1969"/>
                  </a:moveTo>
                  <a:lnTo>
                    <a:pt x="7265" y="1969"/>
                  </a:lnTo>
                  <a:cubicBezTo>
                    <a:pt x="6824" y="2292"/>
                    <a:pt x="6318" y="2518"/>
                    <a:pt x="5791" y="2647"/>
                  </a:cubicBezTo>
                  <a:cubicBezTo>
                    <a:pt x="5629" y="2679"/>
                    <a:pt x="5446" y="2722"/>
                    <a:pt x="5274" y="2755"/>
                  </a:cubicBezTo>
                  <a:cubicBezTo>
                    <a:pt x="5888" y="2378"/>
                    <a:pt x="6555" y="2109"/>
                    <a:pt x="7265" y="1969"/>
                  </a:cubicBezTo>
                  <a:close/>
                  <a:moveTo>
                    <a:pt x="7215" y="0"/>
                  </a:moveTo>
                  <a:cubicBezTo>
                    <a:pt x="6773" y="0"/>
                    <a:pt x="6164" y="244"/>
                    <a:pt x="5855" y="419"/>
                  </a:cubicBezTo>
                  <a:cubicBezTo>
                    <a:pt x="5618" y="559"/>
                    <a:pt x="5403" y="710"/>
                    <a:pt x="5199" y="882"/>
                  </a:cubicBezTo>
                  <a:cubicBezTo>
                    <a:pt x="4502" y="766"/>
                    <a:pt x="3798" y="702"/>
                    <a:pt x="3092" y="702"/>
                  </a:cubicBezTo>
                  <a:cubicBezTo>
                    <a:pt x="2948" y="702"/>
                    <a:pt x="2803" y="704"/>
                    <a:pt x="2659" y="710"/>
                  </a:cubicBezTo>
                  <a:cubicBezTo>
                    <a:pt x="1593" y="753"/>
                    <a:pt x="1" y="1065"/>
                    <a:pt x="506" y="1840"/>
                  </a:cubicBezTo>
                  <a:cubicBezTo>
                    <a:pt x="752" y="2228"/>
                    <a:pt x="1425" y="2423"/>
                    <a:pt x="2145" y="2423"/>
                  </a:cubicBezTo>
                  <a:cubicBezTo>
                    <a:pt x="2562" y="2423"/>
                    <a:pt x="2994" y="2357"/>
                    <a:pt x="3369" y="2227"/>
                  </a:cubicBezTo>
                  <a:cubicBezTo>
                    <a:pt x="3907" y="2023"/>
                    <a:pt x="4402" y="1721"/>
                    <a:pt x="4822" y="1345"/>
                  </a:cubicBezTo>
                  <a:cubicBezTo>
                    <a:pt x="4962" y="1237"/>
                    <a:pt x="5080" y="1130"/>
                    <a:pt x="5210" y="1022"/>
                  </a:cubicBezTo>
                  <a:cubicBezTo>
                    <a:pt x="5618" y="1086"/>
                    <a:pt x="6017" y="1173"/>
                    <a:pt x="6415" y="1248"/>
                  </a:cubicBezTo>
                  <a:cubicBezTo>
                    <a:pt x="6060" y="1356"/>
                    <a:pt x="5705" y="1485"/>
                    <a:pt x="5371" y="1635"/>
                  </a:cubicBezTo>
                  <a:cubicBezTo>
                    <a:pt x="4897" y="1840"/>
                    <a:pt x="3821" y="2281"/>
                    <a:pt x="3907" y="2669"/>
                  </a:cubicBezTo>
                  <a:cubicBezTo>
                    <a:pt x="3951" y="2852"/>
                    <a:pt x="4221" y="2915"/>
                    <a:pt x="4540" y="2915"/>
                  </a:cubicBezTo>
                  <a:cubicBezTo>
                    <a:pt x="4614" y="2915"/>
                    <a:pt x="4691" y="2911"/>
                    <a:pt x="4768" y="2905"/>
                  </a:cubicBezTo>
                  <a:lnTo>
                    <a:pt x="4768" y="2905"/>
                  </a:lnTo>
                  <a:cubicBezTo>
                    <a:pt x="4714" y="2948"/>
                    <a:pt x="4671" y="3002"/>
                    <a:pt x="4639" y="3067"/>
                  </a:cubicBezTo>
                  <a:cubicBezTo>
                    <a:pt x="4553" y="3293"/>
                    <a:pt x="4822" y="3390"/>
                    <a:pt x="5145" y="3443"/>
                  </a:cubicBezTo>
                  <a:cubicBezTo>
                    <a:pt x="5724" y="3535"/>
                    <a:pt x="6319" y="3588"/>
                    <a:pt x="6916" y="3588"/>
                  </a:cubicBezTo>
                  <a:cubicBezTo>
                    <a:pt x="7018" y="3588"/>
                    <a:pt x="7120" y="3586"/>
                    <a:pt x="7222" y="3583"/>
                  </a:cubicBezTo>
                  <a:cubicBezTo>
                    <a:pt x="7265" y="3583"/>
                    <a:pt x="7276" y="3540"/>
                    <a:pt x="7233" y="3540"/>
                  </a:cubicBezTo>
                  <a:cubicBezTo>
                    <a:pt x="6845" y="3486"/>
                    <a:pt x="6447" y="3465"/>
                    <a:pt x="6049" y="3422"/>
                  </a:cubicBezTo>
                  <a:cubicBezTo>
                    <a:pt x="5877" y="3411"/>
                    <a:pt x="5005" y="3368"/>
                    <a:pt x="4876" y="3260"/>
                  </a:cubicBezTo>
                  <a:cubicBezTo>
                    <a:pt x="4714" y="3121"/>
                    <a:pt x="4844" y="2991"/>
                    <a:pt x="5005" y="2895"/>
                  </a:cubicBezTo>
                  <a:cubicBezTo>
                    <a:pt x="5177" y="2873"/>
                    <a:pt x="5328" y="2851"/>
                    <a:pt x="5436" y="2830"/>
                  </a:cubicBezTo>
                  <a:cubicBezTo>
                    <a:pt x="6221" y="2701"/>
                    <a:pt x="6964" y="2378"/>
                    <a:pt x="7588" y="1883"/>
                  </a:cubicBezTo>
                  <a:cubicBezTo>
                    <a:pt x="7636" y="1844"/>
                    <a:pt x="7590" y="1806"/>
                    <a:pt x="7518" y="1806"/>
                  </a:cubicBezTo>
                  <a:cubicBezTo>
                    <a:pt x="7509" y="1806"/>
                    <a:pt x="7500" y="1806"/>
                    <a:pt x="7491" y="1808"/>
                  </a:cubicBezTo>
                  <a:cubicBezTo>
                    <a:pt x="6867" y="1915"/>
                    <a:pt x="6253" y="2109"/>
                    <a:pt x="5672" y="2367"/>
                  </a:cubicBezTo>
                  <a:cubicBezTo>
                    <a:pt x="5414" y="2486"/>
                    <a:pt x="5156" y="2625"/>
                    <a:pt x="4919" y="2787"/>
                  </a:cubicBezTo>
                  <a:lnTo>
                    <a:pt x="4844" y="2787"/>
                  </a:lnTo>
                  <a:cubicBezTo>
                    <a:pt x="4749" y="2798"/>
                    <a:pt x="4649" y="2806"/>
                    <a:pt x="4555" y="2806"/>
                  </a:cubicBezTo>
                  <a:cubicBezTo>
                    <a:pt x="4287" y="2806"/>
                    <a:pt x="4070" y="2744"/>
                    <a:pt x="4166" y="2529"/>
                  </a:cubicBezTo>
                  <a:cubicBezTo>
                    <a:pt x="4262" y="2410"/>
                    <a:pt x="4370" y="2313"/>
                    <a:pt x="4499" y="2238"/>
                  </a:cubicBezTo>
                  <a:cubicBezTo>
                    <a:pt x="4984" y="1937"/>
                    <a:pt x="5511" y="1689"/>
                    <a:pt x="6049" y="1506"/>
                  </a:cubicBezTo>
                  <a:cubicBezTo>
                    <a:pt x="6114" y="1485"/>
                    <a:pt x="6415" y="1399"/>
                    <a:pt x="6749" y="1312"/>
                  </a:cubicBezTo>
                  <a:lnTo>
                    <a:pt x="6878" y="1345"/>
                  </a:lnTo>
                  <a:cubicBezTo>
                    <a:pt x="6889" y="1347"/>
                    <a:pt x="6901" y="1349"/>
                    <a:pt x="6912" y="1349"/>
                  </a:cubicBezTo>
                  <a:cubicBezTo>
                    <a:pt x="6994" y="1349"/>
                    <a:pt x="7055" y="1287"/>
                    <a:pt x="7018" y="1259"/>
                  </a:cubicBezTo>
                  <a:cubicBezTo>
                    <a:pt x="7217" y="1216"/>
                    <a:pt x="7400" y="1186"/>
                    <a:pt x="7513" y="1186"/>
                  </a:cubicBezTo>
                  <a:cubicBezTo>
                    <a:pt x="7626" y="1186"/>
                    <a:pt x="7669" y="1216"/>
                    <a:pt x="7588" y="1291"/>
                  </a:cubicBezTo>
                  <a:cubicBezTo>
                    <a:pt x="7573" y="1298"/>
                    <a:pt x="7589" y="1311"/>
                    <a:pt x="7607" y="1311"/>
                  </a:cubicBezTo>
                  <a:cubicBezTo>
                    <a:pt x="7616" y="1311"/>
                    <a:pt x="7624" y="1308"/>
                    <a:pt x="7631" y="1302"/>
                  </a:cubicBezTo>
                  <a:cubicBezTo>
                    <a:pt x="7717" y="1269"/>
                    <a:pt x="7803" y="1226"/>
                    <a:pt x="7889" y="1183"/>
                  </a:cubicBezTo>
                  <a:cubicBezTo>
                    <a:pt x="7943" y="1162"/>
                    <a:pt x="7911" y="1119"/>
                    <a:pt x="7857" y="1108"/>
                  </a:cubicBezTo>
                  <a:cubicBezTo>
                    <a:pt x="7715" y="1089"/>
                    <a:pt x="7573" y="1079"/>
                    <a:pt x="7431" y="1079"/>
                  </a:cubicBezTo>
                  <a:cubicBezTo>
                    <a:pt x="7176" y="1079"/>
                    <a:pt x="6922" y="1110"/>
                    <a:pt x="6673" y="1173"/>
                  </a:cubicBezTo>
                  <a:cubicBezTo>
                    <a:pt x="6243" y="1076"/>
                    <a:pt x="5801" y="990"/>
                    <a:pt x="5349" y="904"/>
                  </a:cubicBezTo>
                  <a:cubicBezTo>
                    <a:pt x="5457" y="828"/>
                    <a:pt x="5565" y="742"/>
                    <a:pt x="5683" y="656"/>
                  </a:cubicBezTo>
                  <a:cubicBezTo>
                    <a:pt x="5919" y="499"/>
                    <a:pt x="6671" y="66"/>
                    <a:pt x="7181" y="66"/>
                  </a:cubicBezTo>
                  <a:cubicBezTo>
                    <a:pt x="7370" y="66"/>
                    <a:pt x="7525" y="125"/>
                    <a:pt x="7610" y="279"/>
                  </a:cubicBezTo>
                  <a:cubicBezTo>
                    <a:pt x="7618" y="292"/>
                    <a:pt x="7637" y="298"/>
                    <a:pt x="7655" y="298"/>
                  </a:cubicBezTo>
                  <a:cubicBezTo>
                    <a:pt x="7684" y="298"/>
                    <a:pt x="7713" y="284"/>
                    <a:pt x="7706" y="258"/>
                  </a:cubicBezTo>
                  <a:cubicBezTo>
                    <a:pt x="7639" y="70"/>
                    <a:pt x="7451" y="0"/>
                    <a:pt x="7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004;p62">
              <a:extLst>
                <a:ext uri="{FF2B5EF4-FFF2-40B4-BE49-F238E27FC236}">
                  <a16:creationId xmlns:a16="http://schemas.microsoft.com/office/drawing/2014/main" id="{62972493-F2F1-3345-404D-FEE054213034}"/>
                </a:ext>
              </a:extLst>
            </p:cNvPr>
            <p:cNvSpPr/>
            <p:nvPr/>
          </p:nvSpPr>
          <p:spPr>
            <a:xfrm>
              <a:off x="5296925" y="1797175"/>
              <a:ext cx="198875" cy="89825"/>
            </a:xfrm>
            <a:custGeom>
              <a:avLst/>
              <a:gdLst/>
              <a:ahLst/>
              <a:cxnLst/>
              <a:rect l="l" t="t" r="r" b="b"/>
              <a:pathLst>
                <a:path w="7955" h="3593" extrusionOk="0">
                  <a:moveTo>
                    <a:pt x="2912" y="810"/>
                  </a:moveTo>
                  <a:cubicBezTo>
                    <a:pt x="3631" y="810"/>
                    <a:pt x="4350" y="874"/>
                    <a:pt x="5059" y="994"/>
                  </a:cubicBezTo>
                  <a:cubicBezTo>
                    <a:pt x="4424" y="1522"/>
                    <a:pt x="3843" y="2092"/>
                    <a:pt x="2778" y="2275"/>
                  </a:cubicBezTo>
                  <a:cubicBezTo>
                    <a:pt x="2592" y="2307"/>
                    <a:pt x="2395" y="2323"/>
                    <a:pt x="2199" y="2323"/>
                  </a:cubicBezTo>
                  <a:cubicBezTo>
                    <a:pt x="1486" y="2323"/>
                    <a:pt x="779" y="2112"/>
                    <a:pt x="636" y="1715"/>
                  </a:cubicBezTo>
                  <a:cubicBezTo>
                    <a:pt x="378" y="1027"/>
                    <a:pt x="1863" y="844"/>
                    <a:pt x="2745" y="811"/>
                  </a:cubicBezTo>
                  <a:cubicBezTo>
                    <a:pt x="2801" y="811"/>
                    <a:pt x="2857" y="810"/>
                    <a:pt x="2912" y="810"/>
                  </a:cubicBezTo>
                  <a:close/>
                  <a:moveTo>
                    <a:pt x="7255" y="1974"/>
                  </a:moveTo>
                  <a:cubicBezTo>
                    <a:pt x="6813" y="2286"/>
                    <a:pt x="6308" y="2512"/>
                    <a:pt x="5780" y="2641"/>
                  </a:cubicBezTo>
                  <a:cubicBezTo>
                    <a:pt x="5619" y="2684"/>
                    <a:pt x="5436" y="2716"/>
                    <a:pt x="5264" y="2749"/>
                  </a:cubicBezTo>
                  <a:cubicBezTo>
                    <a:pt x="5877" y="2372"/>
                    <a:pt x="6555" y="2114"/>
                    <a:pt x="7255" y="1974"/>
                  </a:cubicBezTo>
                  <a:close/>
                  <a:moveTo>
                    <a:pt x="7216" y="0"/>
                  </a:moveTo>
                  <a:cubicBezTo>
                    <a:pt x="6774" y="0"/>
                    <a:pt x="6164" y="249"/>
                    <a:pt x="5856" y="424"/>
                  </a:cubicBezTo>
                  <a:cubicBezTo>
                    <a:pt x="5619" y="553"/>
                    <a:pt x="5404" y="714"/>
                    <a:pt x="5199" y="887"/>
                  </a:cubicBezTo>
                  <a:cubicBezTo>
                    <a:pt x="4477" y="757"/>
                    <a:pt x="3747" y="699"/>
                    <a:pt x="3016" y="699"/>
                  </a:cubicBezTo>
                  <a:cubicBezTo>
                    <a:pt x="2897" y="699"/>
                    <a:pt x="2778" y="701"/>
                    <a:pt x="2659" y="704"/>
                  </a:cubicBezTo>
                  <a:cubicBezTo>
                    <a:pt x="1604" y="747"/>
                    <a:pt x="1" y="1070"/>
                    <a:pt x="496" y="1844"/>
                  </a:cubicBezTo>
                  <a:cubicBezTo>
                    <a:pt x="748" y="2225"/>
                    <a:pt x="1416" y="2417"/>
                    <a:pt x="2135" y="2417"/>
                  </a:cubicBezTo>
                  <a:cubicBezTo>
                    <a:pt x="2553" y="2417"/>
                    <a:pt x="2989" y="2352"/>
                    <a:pt x="3369" y="2221"/>
                  </a:cubicBezTo>
                  <a:cubicBezTo>
                    <a:pt x="3908" y="2017"/>
                    <a:pt x="4392" y="1726"/>
                    <a:pt x="4822" y="1349"/>
                  </a:cubicBezTo>
                  <a:cubicBezTo>
                    <a:pt x="4962" y="1242"/>
                    <a:pt x="5081" y="1134"/>
                    <a:pt x="5210" y="1027"/>
                  </a:cubicBezTo>
                  <a:cubicBezTo>
                    <a:pt x="5619" y="1091"/>
                    <a:pt x="6017" y="1166"/>
                    <a:pt x="6415" y="1253"/>
                  </a:cubicBezTo>
                  <a:cubicBezTo>
                    <a:pt x="6060" y="1360"/>
                    <a:pt x="5705" y="1489"/>
                    <a:pt x="5371" y="1640"/>
                  </a:cubicBezTo>
                  <a:cubicBezTo>
                    <a:pt x="4898" y="1834"/>
                    <a:pt x="3822" y="2286"/>
                    <a:pt x="3908" y="2673"/>
                  </a:cubicBezTo>
                  <a:cubicBezTo>
                    <a:pt x="3951" y="2857"/>
                    <a:pt x="4222" y="2919"/>
                    <a:pt x="4540" y="2919"/>
                  </a:cubicBezTo>
                  <a:cubicBezTo>
                    <a:pt x="4615" y="2919"/>
                    <a:pt x="4691" y="2916"/>
                    <a:pt x="4769" y="2910"/>
                  </a:cubicBezTo>
                  <a:lnTo>
                    <a:pt x="4769" y="2910"/>
                  </a:lnTo>
                  <a:cubicBezTo>
                    <a:pt x="4715" y="2953"/>
                    <a:pt x="4672" y="3007"/>
                    <a:pt x="4639" y="3071"/>
                  </a:cubicBezTo>
                  <a:cubicBezTo>
                    <a:pt x="4553" y="3297"/>
                    <a:pt x="4822" y="3394"/>
                    <a:pt x="5145" y="3448"/>
                  </a:cubicBezTo>
                  <a:cubicBezTo>
                    <a:pt x="5724" y="3540"/>
                    <a:pt x="6319" y="3593"/>
                    <a:pt x="6916" y="3593"/>
                  </a:cubicBezTo>
                  <a:cubicBezTo>
                    <a:pt x="7018" y="3593"/>
                    <a:pt x="7120" y="3591"/>
                    <a:pt x="7222" y="3588"/>
                  </a:cubicBezTo>
                  <a:cubicBezTo>
                    <a:pt x="7265" y="3588"/>
                    <a:pt x="7276" y="3545"/>
                    <a:pt x="7233" y="3545"/>
                  </a:cubicBezTo>
                  <a:cubicBezTo>
                    <a:pt x="6846" y="3491"/>
                    <a:pt x="6437" y="3459"/>
                    <a:pt x="6049" y="3427"/>
                  </a:cubicBezTo>
                  <a:cubicBezTo>
                    <a:pt x="5877" y="3416"/>
                    <a:pt x="4995" y="3362"/>
                    <a:pt x="4865" y="3254"/>
                  </a:cubicBezTo>
                  <a:cubicBezTo>
                    <a:pt x="4715" y="3125"/>
                    <a:pt x="4833" y="2985"/>
                    <a:pt x="5005" y="2888"/>
                  </a:cubicBezTo>
                  <a:cubicBezTo>
                    <a:pt x="5167" y="2878"/>
                    <a:pt x="5317" y="2845"/>
                    <a:pt x="5436" y="2824"/>
                  </a:cubicBezTo>
                  <a:cubicBezTo>
                    <a:pt x="6222" y="2705"/>
                    <a:pt x="6964" y="2383"/>
                    <a:pt x="7599" y="1888"/>
                  </a:cubicBezTo>
                  <a:cubicBezTo>
                    <a:pt x="7635" y="1851"/>
                    <a:pt x="7595" y="1807"/>
                    <a:pt x="7530" y="1807"/>
                  </a:cubicBezTo>
                  <a:cubicBezTo>
                    <a:pt x="7518" y="1807"/>
                    <a:pt x="7505" y="1809"/>
                    <a:pt x="7491" y="1812"/>
                  </a:cubicBezTo>
                  <a:cubicBezTo>
                    <a:pt x="6867" y="1920"/>
                    <a:pt x="6254" y="2103"/>
                    <a:pt x="5673" y="2372"/>
                  </a:cubicBezTo>
                  <a:cubicBezTo>
                    <a:pt x="5414" y="2490"/>
                    <a:pt x="5156" y="2630"/>
                    <a:pt x="4919" y="2781"/>
                  </a:cubicBezTo>
                  <a:lnTo>
                    <a:pt x="4844" y="2781"/>
                  </a:lnTo>
                  <a:cubicBezTo>
                    <a:pt x="4745" y="2795"/>
                    <a:pt x="4641" y="2804"/>
                    <a:pt x="4545" y="2804"/>
                  </a:cubicBezTo>
                  <a:cubicBezTo>
                    <a:pt x="4282" y="2804"/>
                    <a:pt x="4072" y="2738"/>
                    <a:pt x="4166" y="2533"/>
                  </a:cubicBezTo>
                  <a:cubicBezTo>
                    <a:pt x="4263" y="2415"/>
                    <a:pt x="4370" y="2318"/>
                    <a:pt x="4510" y="2243"/>
                  </a:cubicBezTo>
                  <a:cubicBezTo>
                    <a:pt x="4995" y="1941"/>
                    <a:pt x="5511" y="1694"/>
                    <a:pt x="6049" y="1511"/>
                  </a:cubicBezTo>
                  <a:cubicBezTo>
                    <a:pt x="6114" y="1479"/>
                    <a:pt x="6426" y="1392"/>
                    <a:pt x="6749" y="1317"/>
                  </a:cubicBezTo>
                  <a:lnTo>
                    <a:pt x="6878" y="1349"/>
                  </a:lnTo>
                  <a:cubicBezTo>
                    <a:pt x="6885" y="1350"/>
                    <a:pt x="6893" y="1351"/>
                    <a:pt x="6900" y="1351"/>
                  </a:cubicBezTo>
                  <a:cubicBezTo>
                    <a:pt x="6987" y="1351"/>
                    <a:pt x="7058" y="1293"/>
                    <a:pt x="7018" y="1263"/>
                  </a:cubicBezTo>
                  <a:cubicBezTo>
                    <a:pt x="7226" y="1218"/>
                    <a:pt x="7416" y="1185"/>
                    <a:pt x="7528" y="1185"/>
                  </a:cubicBezTo>
                  <a:cubicBezTo>
                    <a:pt x="7630" y="1185"/>
                    <a:pt x="7665" y="1213"/>
                    <a:pt x="7588" y="1285"/>
                  </a:cubicBezTo>
                  <a:cubicBezTo>
                    <a:pt x="7573" y="1301"/>
                    <a:pt x="7591" y="1311"/>
                    <a:pt x="7611" y="1311"/>
                  </a:cubicBezTo>
                  <a:cubicBezTo>
                    <a:pt x="7618" y="1311"/>
                    <a:pt x="7626" y="1309"/>
                    <a:pt x="7631" y="1306"/>
                  </a:cubicBezTo>
                  <a:cubicBezTo>
                    <a:pt x="7717" y="1274"/>
                    <a:pt x="7804" y="1231"/>
                    <a:pt x="7890" y="1188"/>
                  </a:cubicBezTo>
                  <a:cubicBezTo>
                    <a:pt x="7954" y="1156"/>
                    <a:pt x="7911" y="1113"/>
                    <a:pt x="7857" y="1102"/>
                  </a:cubicBezTo>
                  <a:cubicBezTo>
                    <a:pt x="7728" y="1084"/>
                    <a:pt x="7598" y="1076"/>
                    <a:pt x="7469" y="1076"/>
                  </a:cubicBezTo>
                  <a:cubicBezTo>
                    <a:pt x="7201" y="1076"/>
                    <a:pt x="6935" y="1112"/>
                    <a:pt x="6674" y="1177"/>
                  </a:cubicBezTo>
                  <a:cubicBezTo>
                    <a:pt x="6243" y="1080"/>
                    <a:pt x="5802" y="984"/>
                    <a:pt x="5350" y="908"/>
                  </a:cubicBezTo>
                  <a:cubicBezTo>
                    <a:pt x="5457" y="822"/>
                    <a:pt x="5565" y="736"/>
                    <a:pt x="5683" y="661"/>
                  </a:cubicBezTo>
                  <a:cubicBezTo>
                    <a:pt x="5918" y="496"/>
                    <a:pt x="6665" y="65"/>
                    <a:pt x="7175" y="65"/>
                  </a:cubicBezTo>
                  <a:cubicBezTo>
                    <a:pt x="7367" y="65"/>
                    <a:pt x="7525" y="125"/>
                    <a:pt x="7610" y="284"/>
                  </a:cubicBezTo>
                  <a:cubicBezTo>
                    <a:pt x="7617" y="295"/>
                    <a:pt x="7633" y="300"/>
                    <a:pt x="7649" y="300"/>
                  </a:cubicBezTo>
                  <a:cubicBezTo>
                    <a:pt x="7680" y="300"/>
                    <a:pt x="7714" y="283"/>
                    <a:pt x="7707" y="262"/>
                  </a:cubicBezTo>
                  <a:cubicBezTo>
                    <a:pt x="7639" y="71"/>
                    <a:pt x="7451" y="0"/>
                    <a:pt x="7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005;p62">
              <a:extLst>
                <a:ext uri="{FF2B5EF4-FFF2-40B4-BE49-F238E27FC236}">
                  <a16:creationId xmlns:a16="http://schemas.microsoft.com/office/drawing/2014/main" id="{B22EDF89-0C8F-6311-BBCF-687309320B78}"/>
                </a:ext>
              </a:extLst>
            </p:cNvPr>
            <p:cNvSpPr/>
            <p:nvPr/>
          </p:nvSpPr>
          <p:spPr>
            <a:xfrm>
              <a:off x="5840750" y="1604825"/>
              <a:ext cx="229200" cy="102675"/>
            </a:xfrm>
            <a:custGeom>
              <a:avLst/>
              <a:gdLst/>
              <a:ahLst/>
              <a:cxnLst/>
              <a:rect l="l" t="t" r="r" b="b"/>
              <a:pathLst>
                <a:path w="9168" h="4107" extrusionOk="0">
                  <a:moveTo>
                    <a:pt x="2576" y="2039"/>
                  </a:moveTo>
                  <a:cubicBezTo>
                    <a:pt x="2791" y="2039"/>
                    <a:pt x="3006" y="2064"/>
                    <a:pt x="3216" y="2112"/>
                  </a:cubicBezTo>
                  <a:cubicBezTo>
                    <a:pt x="3292" y="2123"/>
                    <a:pt x="3367" y="2145"/>
                    <a:pt x="3432" y="2177"/>
                  </a:cubicBezTo>
                  <a:cubicBezTo>
                    <a:pt x="3239" y="2189"/>
                    <a:pt x="3044" y="2195"/>
                    <a:pt x="2849" y="2195"/>
                  </a:cubicBezTo>
                  <a:cubicBezTo>
                    <a:pt x="2510" y="2195"/>
                    <a:pt x="2170" y="2176"/>
                    <a:pt x="1834" y="2137"/>
                  </a:cubicBezTo>
                  <a:lnTo>
                    <a:pt x="1834" y="2137"/>
                  </a:lnTo>
                  <a:cubicBezTo>
                    <a:pt x="2078" y="2072"/>
                    <a:pt x="2327" y="2039"/>
                    <a:pt x="2576" y="2039"/>
                  </a:cubicBezTo>
                  <a:close/>
                  <a:moveTo>
                    <a:pt x="8888" y="2887"/>
                  </a:moveTo>
                  <a:lnTo>
                    <a:pt x="8888" y="2887"/>
                  </a:lnTo>
                  <a:cubicBezTo>
                    <a:pt x="8610" y="3280"/>
                    <a:pt x="7627" y="3387"/>
                    <a:pt x="6865" y="3387"/>
                  </a:cubicBezTo>
                  <a:cubicBezTo>
                    <a:pt x="6626" y="3387"/>
                    <a:pt x="6408" y="3376"/>
                    <a:pt x="6241" y="3361"/>
                  </a:cubicBezTo>
                  <a:lnTo>
                    <a:pt x="6241" y="3372"/>
                  </a:lnTo>
                  <a:cubicBezTo>
                    <a:pt x="6058" y="3350"/>
                    <a:pt x="5875" y="3329"/>
                    <a:pt x="5703" y="3286"/>
                  </a:cubicBezTo>
                  <a:cubicBezTo>
                    <a:pt x="6757" y="3146"/>
                    <a:pt x="7823" y="3006"/>
                    <a:pt x="8888" y="2887"/>
                  </a:cubicBezTo>
                  <a:close/>
                  <a:moveTo>
                    <a:pt x="5904" y="0"/>
                  </a:moveTo>
                  <a:cubicBezTo>
                    <a:pt x="5898" y="0"/>
                    <a:pt x="5892" y="1"/>
                    <a:pt x="5885" y="3"/>
                  </a:cubicBezTo>
                  <a:cubicBezTo>
                    <a:pt x="5294" y="218"/>
                    <a:pt x="4691" y="444"/>
                    <a:pt x="4099" y="660"/>
                  </a:cubicBezTo>
                  <a:cubicBezTo>
                    <a:pt x="3968" y="644"/>
                    <a:pt x="3837" y="636"/>
                    <a:pt x="3705" y="636"/>
                  </a:cubicBezTo>
                  <a:cubicBezTo>
                    <a:pt x="3303" y="636"/>
                    <a:pt x="2900" y="710"/>
                    <a:pt x="2528" y="864"/>
                  </a:cubicBezTo>
                  <a:cubicBezTo>
                    <a:pt x="2484" y="881"/>
                    <a:pt x="2504" y="913"/>
                    <a:pt x="2542" y="913"/>
                  </a:cubicBezTo>
                  <a:cubicBezTo>
                    <a:pt x="2551" y="913"/>
                    <a:pt x="2560" y="911"/>
                    <a:pt x="2571" y="907"/>
                  </a:cubicBezTo>
                  <a:cubicBezTo>
                    <a:pt x="2897" y="790"/>
                    <a:pt x="3237" y="731"/>
                    <a:pt x="3584" y="731"/>
                  </a:cubicBezTo>
                  <a:cubicBezTo>
                    <a:pt x="3683" y="731"/>
                    <a:pt x="3783" y="736"/>
                    <a:pt x="3884" y="746"/>
                  </a:cubicBezTo>
                  <a:cubicBezTo>
                    <a:pt x="3044" y="1058"/>
                    <a:pt x="1129" y="1768"/>
                    <a:pt x="1053" y="1800"/>
                  </a:cubicBezTo>
                  <a:cubicBezTo>
                    <a:pt x="997" y="1838"/>
                    <a:pt x="1038" y="1891"/>
                    <a:pt x="1112" y="1891"/>
                  </a:cubicBezTo>
                  <a:cubicBezTo>
                    <a:pt x="1124" y="1891"/>
                    <a:pt x="1137" y="1889"/>
                    <a:pt x="1150" y="1886"/>
                  </a:cubicBezTo>
                  <a:cubicBezTo>
                    <a:pt x="2194" y="1564"/>
                    <a:pt x="3238" y="1198"/>
                    <a:pt x="4239" y="789"/>
                  </a:cubicBezTo>
                  <a:cubicBezTo>
                    <a:pt x="4390" y="821"/>
                    <a:pt x="4540" y="853"/>
                    <a:pt x="4680" y="896"/>
                  </a:cubicBezTo>
                  <a:cubicBezTo>
                    <a:pt x="4960" y="993"/>
                    <a:pt x="5240" y="1112"/>
                    <a:pt x="5509" y="1241"/>
                  </a:cubicBezTo>
                  <a:cubicBezTo>
                    <a:pt x="5746" y="1359"/>
                    <a:pt x="5961" y="1478"/>
                    <a:pt x="5907" y="1585"/>
                  </a:cubicBezTo>
                  <a:cubicBezTo>
                    <a:pt x="5853" y="1714"/>
                    <a:pt x="5530" y="1811"/>
                    <a:pt x="5100" y="1908"/>
                  </a:cubicBezTo>
                  <a:cubicBezTo>
                    <a:pt x="4648" y="2026"/>
                    <a:pt x="4185" y="2102"/>
                    <a:pt x="3722" y="2145"/>
                  </a:cubicBezTo>
                  <a:cubicBezTo>
                    <a:pt x="3414" y="2002"/>
                    <a:pt x="3034" y="1926"/>
                    <a:pt x="2619" y="1926"/>
                  </a:cubicBezTo>
                  <a:cubicBezTo>
                    <a:pt x="2251" y="1926"/>
                    <a:pt x="1857" y="1986"/>
                    <a:pt x="1462" y="2112"/>
                  </a:cubicBezTo>
                  <a:cubicBezTo>
                    <a:pt x="1376" y="2145"/>
                    <a:pt x="1398" y="2209"/>
                    <a:pt x="1473" y="2220"/>
                  </a:cubicBezTo>
                  <a:cubicBezTo>
                    <a:pt x="1894" y="2277"/>
                    <a:pt x="2315" y="2304"/>
                    <a:pt x="2736" y="2304"/>
                  </a:cubicBezTo>
                  <a:cubicBezTo>
                    <a:pt x="3036" y="2304"/>
                    <a:pt x="3336" y="2290"/>
                    <a:pt x="3636" y="2263"/>
                  </a:cubicBezTo>
                  <a:cubicBezTo>
                    <a:pt x="3862" y="2715"/>
                    <a:pt x="4583" y="3135"/>
                    <a:pt x="4906" y="3243"/>
                  </a:cubicBezTo>
                  <a:cubicBezTo>
                    <a:pt x="3303" y="3458"/>
                    <a:pt x="1699" y="3705"/>
                    <a:pt x="117" y="3996"/>
                  </a:cubicBezTo>
                  <a:cubicBezTo>
                    <a:pt x="0" y="4025"/>
                    <a:pt x="15" y="4107"/>
                    <a:pt x="114" y="4107"/>
                  </a:cubicBezTo>
                  <a:cubicBezTo>
                    <a:pt x="125" y="4107"/>
                    <a:pt x="136" y="4106"/>
                    <a:pt x="149" y="4104"/>
                  </a:cubicBezTo>
                  <a:cubicBezTo>
                    <a:pt x="1860" y="3845"/>
                    <a:pt x="3561" y="3587"/>
                    <a:pt x="5272" y="3350"/>
                  </a:cubicBezTo>
                  <a:cubicBezTo>
                    <a:pt x="5380" y="3372"/>
                    <a:pt x="5487" y="3404"/>
                    <a:pt x="5595" y="3415"/>
                  </a:cubicBezTo>
                  <a:cubicBezTo>
                    <a:pt x="5911" y="3475"/>
                    <a:pt x="6403" y="3522"/>
                    <a:pt x="6924" y="3522"/>
                  </a:cubicBezTo>
                  <a:cubicBezTo>
                    <a:pt x="7894" y="3522"/>
                    <a:pt x="8961" y="3358"/>
                    <a:pt x="9157" y="2812"/>
                  </a:cubicBezTo>
                  <a:cubicBezTo>
                    <a:pt x="9167" y="2783"/>
                    <a:pt x="9141" y="2735"/>
                    <a:pt x="9071" y="2735"/>
                  </a:cubicBezTo>
                  <a:cubicBezTo>
                    <a:pt x="9064" y="2735"/>
                    <a:pt x="9057" y="2736"/>
                    <a:pt x="9050" y="2737"/>
                  </a:cubicBezTo>
                  <a:cubicBezTo>
                    <a:pt x="7801" y="2866"/>
                    <a:pt x="6553" y="3027"/>
                    <a:pt x="5304" y="3189"/>
                  </a:cubicBezTo>
                  <a:cubicBezTo>
                    <a:pt x="5240" y="3178"/>
                    <a:pt x="5164" y="3156"/>
                    <a:pt x="5111" y="3135"/>
                  </a:cubicBezTo>
                  <a:cubicBezTo>
                    <a:pt x="4669" y="2984"/>
                    <a:pt x="4293" y="2683"/>
                    <a:pt x="3905" y="2242"/>
                  </a:cubicBezTo>
                  <a:lnTo>
                    <a:pt x="4024" y="2220"/>
                  </a:lnTo>
                  <a:cubicBezTo>
                    <a:pt x="4508" y="2166"/>
                    <a:pt x="5885" y="1983"/>
                    <a:pt x="6090" y="1628"/>
                  </a:cubicBezTo>
                  <a:cubicBezTo>
                    <a:pt x="6176" y="1467"/>
                    <a:pt x="6004" y="1348"/>
                    <a:pt x="5842" y="1262"/>
                  </a:cubicBezTo>
                  <a:cubicBezTo>
                    <a:pt x="5477" y="1058"/>
                    <a:pt x="5100" y="896"/>
                    <a:pt x="4702" y="778"/>
                  </a:cubicBezTo>
                  <a:cubicBezTo>
                    <a:pt x="4605" y="756"/>
                    <a:pt x="4508" y="735"/>
                    <a:pt x="4422" y="713"/>
                  </a:cubicBezTo>
                  <a:cubicBezTo>
                    <a:pt x="4938" y="498"/>
                    <a:pt x="5444" y="261"/>
                    <a:pt x="5918" y="25"/>
                  </a:cubicBezTo>
                  <a:cubicBezTo>
                    <a:pt x="5944" y="16"/>
                    <a:pt x="5928" y="0"/>
                    <a:pt x="5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006;p62">
              <a:extLst>
                <a:ext uri="{FF2B5EF4-FFF2-40B4-BE49-F238E27FC236}">
                  <a16:creationId xmlns:a16="http://schemas.microsoft.com/office/drawing/2014/main" id="{1A9B846A-A276-071A-4ACA-30D6F5D00A80}"/>
                </a:ext>
              </a:extLst>
            </p:cNvPr>
            <p:cNvSpPr/>
            <p:nvPr/>
          </p:nvSpPr>
          <p:spPr>
            <a:xfrm>
              <a:off x="5656950" y="1835950"/>
              <a:ext cx="229225" cy="102925"/>
            </a:xfrm>
            <a:custGeom>
              <a:avLst/>
              <a:gdLst/>
              <a:ahLst/>
              <a:cxnLst/>
              <a:rect l="l" t="t" r="r" b="b"/>
              <a:pathLst>
                <a:path w="9169" h="4117" extrusionOk="0">
                  <a:moveTo>
                    <a:pt x="2587" y="2047"/>
                  </a:moveTo>
                  <a:cubicBezTo>
                    <a:pt x="2800" y="2047"/>
                    <a:pt x="3015" y="2069"/>
                    <a:pt x="3229" y="2112"/>
                  </a:cubicBezTo>
                  <a:cubicBezTo>
                    <a:pt x="3293" y="2134"/>
                    <a:pt x="3368" y="2155"/>
                    <a:pt x="3433" y="2177"/>
                  </a:cubicBezTo>
                  <a:cubicBezTo>
                    <a:pt x="3231" y="2189"/>
                    <a:pt x="3029" y="2195"/>
                    <a:pt x="2828" y="2195"/>
                  </a:cubicBezTo>
                  <a:cubicBezTo>
                    <a:pt x="2491" y="2195"/>
                    <a:pt x="2155" y="2178"/>
                    <a:pt x="1819" y="2145"/>
                  </a:cubicBezTo>
                  <a:cubicBezTo>
                    <a:pt x="2067" y="2079"/>
                    <a:pt x="2326" y="2047"/>
                    <a:pt x="2587" y="2047"/>
                  </a:cubicBezTo>
                  <a:close/>
                  <a:moveTo>
                    <a:pt x="8890" y="2887"/>
                  </a:moveTo>
                  <a:lnTo>
                    <a:pt x="8890" y="2887"/>
                  </a:lnTo>
                  <a:cubicBezTo>
                    <a:pt x="8619" y="3289"/>
                    <a:pt x="7635" y="3397"/>
                    <a:pt x="6868" y="3397"/>
                  </a:cubicBezTo>
                  <a:cubicBezTo>
                    <a:pt x="6629" y="3397"/>
                    <a:pt x="6411" y="3387"/>
                    <a:pt x="6242" y="3372"/>
                  </a:cubicBezTo>
                  <a:cubicBezTo>
                    <a:pt x="6070" y="3350"/>
                    <a:pt x="5887" y="3328"/>
                    <a:pt x="5704" y="3296"/>
                  </a:cubicBezTo>
                  <a:cubicBezTo>
                    <a:pt x="6769" y="3145"/>
                    <a:pt x="7824" y="3016"/>
                    <a:pt x="8890" y="2887"/>
                  </a:cubicBezTo>
                  <a:close/>
                  <a:moveTo>
                    <a:pt x="5915" y="0"/>
                  </a:moveTo>
                  <a:cubicBezTo>
                    <a:pt x="5909" y="0"/>
                    <a:pt x="5904" y="1"/>
                    <a:pt x="5898" y="3"/>
                  </a:cubicBezTo>
                  <a:cubicBezTo>
                    <a:pt x="5295" y="229"/>
                    <a:pt x="4703" y="444"/>
                    <a:pt x="4111" y="670"/>
                  </a:cubicBezTo>
                  <a:cubicBezTo>
                    <a:pt x="3966" y="650"/>
                    <a:pt x="3821" y="640"/>
                    <a:pt x="3677" y="640"/>
                  </a:cubicBezTo>
                  <a:cubicBezTo>
                    <a:pt x="3286" y="640"/>
                    <a:pt x="2902" y="714"/>
                    <a:pt x="2540" y="864"/>
                  </a:cubicBezTo>
                  <a:cubicBezTo>
                    <a:pt x="2492" y="883"/>
                    <a:pt x="2512" y="919"/>
                    <a:pt x="2563" y="919"/>
                  </a:cubicBezTo>
                  <a:cubicBezTo>
                    <a:pt x="2569" y="919"/>
                    <a:pt x="2576" y="919"/>
                    <a:pt x="2583" y="918"/>
                  </a:cubicBezTo>
                  <a:cubicBezTo>
                    <a:pt x="2916" y="795"/>
                    <a:pt x="3278" y="736"/>
                    <a:pt x="3639" y="736"/>
                  </a:cubicBezTo>
                  <a:cubicBezTo>
                    <a:pt x="3721" y="736"/>
                    <a:pt x="3803" y="740"/>
                    <a:pt x="3885" y="746"/>
                  </a:cubicBezTo>
                  <a:cubicBezTo>
                    <a:pt x="3046" y="1058"/>
                    <a:pt x="1130" y="1768"/>
                    <a:pt x="1065" y="1811"/>
                  </a:cubicBezTo>
                  <a:cubicBezTo>
                    <a:pt x="1003" y="1838"/>
                    <a:pt x="1044" y="1894"/>
                    <a:pt x="1115" y="1894"/>
                  </a:cubicBezTo>
                  <a:cubicBezTo>
                    <a:pt x="1130" y="1894"/>
                    <a:pt x="1146" y="1892"/>
                    <a:pt x="1162" y="1886"/>
                  </a:cubicBezTo>
                  <a:cubicBezTo>
                    <a:pt x="2195" y="1574"/>
                    <a:pt x="3250" y="1208"/>
                    <a:pt x="4240" y="799"/>
                  </a:cubicBezTo>
                  <a:cubicBezTo>
                    <a:pt x="4391" y="821"/>
                    <a:pt x="4542" y="853"/>
                    <a:pt x="4692" y="907"/>
                  </a:cubicBezTo>
                  <a:cubicBezTo>
                    <a:pt x="4972" y="993"/>
                    <a:pt x="5252" y="1111"/>
                    <a:pt x="5510" y="1251"/>
                  </a:cubicBezTo>
                  <a:cubicBezTo>
                    <a:pt x="5758" y="1370"/>
                    <a:pt x="5962" y="1477"/>
                    <a:pt x="5919" y="1585"/>
                  </a:cubicBezTo>
                  <a:cubicBezTo>
                    <a:pt x="5865" y="1703"/>
                    <a:pt x="5542" y="1811"/>
                    <a:pt x="5112" y="1919"/>
                  </a:cubicBezTo>
                  <a:cubicBezTo>
                    <a:pt x="4660" y="2026"/>
                    <a:pt x="4197" y="2112"/>
                    <a:pt x="3734" y="2155"/>
                  </a:cubicBezTo>
                  <a:cubicBezTo>
                    <a:pt x="3424" y="2012"/>
                    <a:pt x="3040" y="1932"/>
                    <a:pt x="2620" y="1932"/>
                  </a:cubicBezTo>
                  <a:cubicBezTo>
                    <a:pt x="2253" y="1932"/>
                    <a:pt x="1860" y="1993"/>
                    <a:pt x="1464" y="2123"/>
                  </a:cubicBezTo>
                  <a:cubicBezTo>
                    <a:pt x="1388" y="2145"/>
                    <a:pt x="1399" y="2209"/>
                    <a:pt x="1474" y="2220"/>
                  </a:cubicBezTo>
                  <a:cubicBezTo>
                    <a:pt x="1918" y="2280"/>
                    <a:pt x="2366" y="2311"/>
                    <a:pt x="2814" y="2311"/>
                  </a:cubicBezTo>
                  <a:cubicBezTo>
                    <a:pt x="3093" y="2311"/>
                    <a:pt x="3371" y="2299"/>
                    <a:pt x="3648" y="2274"/>
                  </a:cubicBezTo>
                  <a:cubicBezTo>
                    <a:pt x="3864" y="2715"/>
                    <a:pt x="4585" y="3145"/>
                    <a:pt x="4907" y="3253"/>
                  </a:cubicBezTo>
                  <a:cubicBezTo>
                    <a:pt x="3304" y="3468"/>
                    <a:pt x="1700" y="3716"/>
                    <a:pt x="118" y="4006"/>
                  </a:cubicBezTo>
                  <a:cubicBezTo>
                    <a:pt x="1" y="4026"/>
                    <a:pt x="26" y="4117"/>
                    <a:pt x="120" y="4117"/>
                  </a:cubicBezTo>
                  <a:cubicBezTo>
                    <a:pt x="130" y="4117"/>
                    <a:pt x="140" y="4116"/>
                    <a:pt x="151" y="4114"/>
                  </a:cubicBezTo>
                  <a:cubicBezTo>
                    <a:pt x="1862" y="3856"/>
                    <a:pt x="3573" y="3587"/>
                    <a:pt x="5273" y="3350"/>
                  </a:cubicBezTo>
                  <a:cubicBezTo>
                    <a:pt x="5392" y="3382"/>
                    <a:pt x="5499" y="3404"/>
                    <a:pt x="5607" y="3425"/>
                  </a:cubicBezTo>
                  <a:cubicBezTo>
                    <a:pt x="5915" y="3485"/>
                    <a:pt x="6396" y="3530"/>
                    <a:pt x="6907" y="3530"/>
                  </a:cubicBezTo>
                  <a:cubicBezTo>
                    <a:pt x="7880" y="3530"/>
                    <a:pt x="8961" y="3366"/>
                    <a:pt x="9159" y="2823"/>
                  </a:cubicBezTo>
                  <a:cubicBezTo>
                    <a:pt x="9168" y="2783"/>
                    <a:pt x="9142" y="2735"/>
                    <a:pt x="9081" y="2735"/>
                  </a:cubicBezTo>
                  <a:cubicBezTo>
                    <a:pt x="9075" y="2735"/>
                    <a:pt x="9068" y="2736"/>
                    <a:pt x="9062" y="2737"/>
                  </a:cubicBezTo>
                  <a:cubicBezTo>
                    <a:pt x="7813" y="2876"/>
                    <a:pt x="6565" y="3027"/>
                    <a:pt x="5306" y="3199"/>
                  </a:cubicBezTo>
                  <a:cubicBezTo>
                    <a:pt x="5241" y="3178"/>
                    <a:pt x="5177" y="3156"/>
                    <a:pt x="5123" y="3145"/>
                  </a:cubicBezTo>
                  <a:cubicBezTo>
                    <a:pt x="4671" y="2995"/>
                    <a:pt x="4305" y="2693"/>
                    <a:pt x="3907" y="2241"/>
                  </a:cubicBezTo>
                  <a:lnTo>
                    <a:pt x="4025" y="2231"/>
                  </a:lnTo>
                  <a:cubicBezTo>
                    <a:pt x="4509" y="2166"/>
                    <a:pt x="5887" y="1983"/>
                    <a:pt x="6091" y="1639"/>
                  </a:cubicBezTo>
                  <a:cubicBezTo>
                    <a:pt x="6188" y="1477"/>
                    <a:pt x="6016" y="1359"/>
                    <a:pt x="5844" y="1262"/>
                  </a:cubicBezTo>
                  <a:cubicBezTo>
                    <a:pt x="5489" y="1058"/>
                    <a:pt x="5101" y="896"/>
                    <a:pt x="4703" y="789"/>
                  </a:cubicBezTo>
                  <a:cubicBezTo>
                    <a:pt x="4617" y="756"/>
                    <a:pt x="4520" y="735"/>
                    <a:pt x="4423" y="713"/>
                  </a:cubicBezTo>
                  <a:cubicBezTo>
                    <a:pt x="4951" y="498"/>
                    <a:pt x="5456" y="272"/>
                    <a:pt x="5930" y="35"/>
                  </a:cubicBezTo>
                  <a:cubicBezTo>
                    <a:pt x="5956" y="18"/>
                    <a:pt x="5940" y="0"/>
                    <a:pt x="5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007;p62">
              <a:extLst>
                <a:ext uri="{FF2B5EF4-FFF2-40B4-BE49-F238E27FC236}">
                  <a16:creationId xmlns:a16="http://schemas.microsoft.com/office/drawing/2014/main" id="{07F91F30-2C51-4848-98D3-8A02526007FB}"/>
                </a:ext>
              </a:extLst>
            </p:cNvPr>
            <p:cNvSpPr/>
            <p:nvPr/>
          </p:nvSpPr>
          <p:spPr>
            <a:xfrm>
              <a:off x="5958025" y="2484375"/>
              <a:ext cx="229225" cy="102675"/>
            </a:xfrm>
            <a:custGeom>
              <a:avLst/>
              <a:gdLst/>
              <a:ahLst/>
              <a:cxnLst/>
              <a:rect l="l" t="t" r="r" b="b"/>
              <a:pathLst>
                <a:path w="9169" h="4107" extrusionOk="0">
                  <a:moveTo>
                    <a:pt x="2580" y="2039"/>
                  </a:moveTo>
                  <a:cubicBezTo>
                    <a:pt x="2796" y="2039"/>
                    <a:pt x="3013" y="2064"/>
                    <a:pt x="3229" y="2112"/>
                  </a:cubicBezTo>
                  <a:cubicBezTo>
                    <a:pt x="3293" y="2123"/>
                    <a:pt x="3368" y="2145"/>
                    <a:pt x="3433" y="2177"/>
                  </a:cubicBezTo>
                  <a:cubicBezTo>
                    <a:pt x="3240" y="2189"/>
                    <a:pt x="3047" y="2195"/>
                    <a:pt x="2854" y="2195"/>
                  </a:cubicBezTo>
                  <a:cubicBezTo>
                    <a:pt x="2518" y="2195"/>
                    <a:pt x="2182" y="2176"/>
                    <a:pt x="1846" y="2137"/>
                  </a:cubicBezTo>
                  <a:lnTo>
                    <a:pt x="1846" y="2137"/>
                  </a:lnTo>
                  <a:cubicBezTo>
                    <a:pt x="2084" y="2072"/>
                    <a:pt x="2331" y="2039"/>
                    <a:pt x="2580" y="2039"/>
                  </a:cubicBezTo>
                  <a:close/>
                  <a:moveTo>
                    <a:pt x="8890" y="2887"/>
                  </a:moveTo>
                  <a:lnTo>
                    <a:pt x="8890" y="2887"/>
                  </a:lnTo>
                  <a:cubicBezTo>
                    <a:pt x="8619" y="3280"/>
                    <a:pt x="7639" y="3387"/>
                    <a:pt x="6873" y="3387"/>
                  </a:cubicBezTo>
                  <a:cubicBezTo>
                    <a:pt x="6632" y="3387"/>
                    <a:pt x="6412" y="3376"/>
                    <a:pt x="6242" y="3361"/>
                  </a:cubicBezTo>
                  <a:lnTo>
                    <a:pt x="6242" y="3372"/>
                  </a:lnTo>
                  <a:cubicBezTo>
                    <a:pt x="6059" y="3350"/>
                    <a:pt x="5887" y="3329"/>
                    <a:pt x="5704" y="3286"/>
                  </a:cubicBezTo>
                  <a:cubicBezTo>
                    <a:pt x="6769" y="3146"/>
                    <a:pt x="7824" y="3006"/>
                    <a:pt x="8890" y="2887"/>
                  </a:cubicBezTo>
                  <a:close/>
                  <a:moveTo>
                    <a:pt x="5916" y="0"/>
                  </a:moveTo>
                  <a:cubicBezTo>
                    <a:pt x="5910" y="0"/>
                    <a:pt x="5904" y="1"/>
                    <a:pt x="5898" y="3"/>
                  </a:cubicBezTo>
                  <a:cubicBezTo>
                    <a:pt x="5295" y="218"/>
                    <a:pt x="4703" y="444"/>
                    <a:pt x="4111" y="660"/>
                  </a:cubicBezTo>
                  <a:cubicBezTo>
                    <a:pt x="3978" y="644"/>
                    <a:pt x="3845" y="636"/>
                    <a:pt x="3712" y="636"/>
                  </a:cubicBezTo>
                  <a:cubicBezTo>
                    <a:pt x="3309" y="636"/>
                    <a:pt x="2912" y="710"/>
                    <a:pt x="2540" y="864"/>
                  </a:cubicBezTo>
                  <a:cubicBezTo>
                    <a:pt x="2496" y="881"/>
                    <a:pt x="2509" y="913"/>
                    <a:pt x="2544" y="913"/>
                  </a:cubicBezTo>
                  <a:cubicBezTo>
                    <a:pt x="2552" y="913"/>
                    <a:pt x="2562" y="911"/>
                    <a:pt x="2572" y="907"/>
                  </a:cubicBezTo>
                  <a:cubicBezTo>
                    <a:pt x="2899" y="790"/>
                    <a:pt x="3245" y="731"/>
                    <a:pt x="3590" y="731"/>
                  </a:cubicBezTo>
                  <a:cubicBezTo>
                    <a:pt x="3688" y="731"/>
                    <a:pt x="3787" y="736"/>
                    <a:pt x="3885" y="746"/>
                  </a:cubicBezTo>
                  <a:cubicBezTo>
                    <a:pt x="3046" y="1058"/>
                    <a:pt x="1130" y="1768"/>
                    <a:pt x="1065" y="1800"/>
                  </a:cubicBezTo>
                  <a:cubicBezTo>
                    <a:pt x="1000" y="1838"/>
                    <a:pt x="1048" y="1891"/>
                    <a:pt x="1124" y="1891"/>
                  </a:cubicBezTo>
                  <a:cubicBezTo>
                    <a:pt x="1136" y="1891"/>
                    <a:pt x="1149" y="1889"/>
                    <a:pt x="1162" y="1886"/>
                  </a:cubicBezTo>
                  <a:cubicBezTo>
                    <a:pt x="2195" y="1564"/>
                    <a:pt x="3250" y="1198"/>
                    <a:pt x="4240" y="789"/>
                  </a:cubicBezTo>
                  <a:cubicBezTo>
                    <a:pt x="4391" y="821"/>
                    <a:pt x="4542" y="853"/>
                    <a:pt x="4692" y="896"/>
                  </a:cubicBezTo>
                  <a:cubicBezTo>
                    <a:pt x="4972" y="993"/>
                    <a:pt x="5252" y="1112"/>
                    <a:pt x="5510" y="1241"/>
                  </a:cubicBezTo>
                  <a:cubicBezTo>
                    <a:pt x="5758" y="1359"/>
                    <a:pt x="5962" y="1478"/>
                    <a:pt x="5919" y="1585"/>
                  </a:cubicBezTo>
                  <a:cubicBezTo>
                    <a:pt x="5865" y="1714"/>
                    <a:pt x="5542" y="1800"/>
                    <a:pt x="5112" y="1908"/>
                  </a:cubicBezTo>
                  <a:cubicBezTo>
                    <a:pt x="4660" y="2026"/>
                    <a:pt x="4197" y="2102"/>
                    <a:pt x="3734" y="2145"/>
                  </a:cubicBezTo>
                  <a:cubicBezTo>
                    <a:pt x="3426" y="2002"/>
                    <a:pt x="3046" y="1926"/>
                    <a:pt x="2630" y="1926"/>
                  </a:cubicBezTo>
                  <a:cubicBezTo>
                    <a:pt x="2261" y="1926"/>
                    <a:pt x="1863" y="1986"/>
                    <a:pt x="1464" y="2112"/>
                  </a:cubicBezTo>
                  <a:cubicBezTo>
                    <a:pt x="1388" y="2145"/>
                    <a:pt x="1399" y="2209"/>
                    <a:pt x="1474" y="2220"/>
                  </a:cubicBezTo>
                  <a:cubicBezTo>
                    <a:pt x="1895" y="2277"/>
                    <a:pt x="2320" y="2304"/>
                    <a:pt x="2744" y="2304"/>
                  </a:cubicBezTo>
                  <a:cubicBezTo>
                    <a:pt x="3046" y="2304"/>
                    <a:pt x="3348" y="2290"/>
                    <a:pt x="3648" y="2263"/>
                  </a:cubicBezTo>
                  <a:cubicBezTo>
                    <a:pt x="3864" y="2715"/>
                    <a:pt x="4585" y="3135"/>
                    <a:pt x="4907" y="3243"/>
                  </a:cubicBezTo>
                  <a:cubicBezTo>
                    <a:pt x="3304" y="3458"/>
                    <a:pt x="1700" y="3705"/>
                    <a:pt x="118" y="3996"/>
                  </a:cubicBezTo>
                  <a:cubicBezTo>
                    <a:pt x="1" y="4015"/>
                    <a:pt x="26" y="4106"/>
                    <a:pt x="129" y="4106"/>
                  </a:cubicBezTo>
                  <a:cubicBezTo>
                    <a:pt x="139" y="4106"/>
                    <a:pt x="150" y="4105"/>
                    <a:pt x="161" y="4104"/>
                  </a:cubicBezTo>
                  <a:cubicBezTo>
                    <a:pt x="1862" y="3845"/>
                    <a:pt x="3573" y="3587"/>
                    <a:pt x="5273" y="3350"/>
                  </a:cubicBezTo>
                  <a:cubicBezTo>
                    <a:pt x="5392" y="3372"/>
                    <a:pt x="5499" y="3393"/>
                    <a:pt x="5607" y="3415"/>
                  </a:cubicBezTo>
                  <a:cubicBezTo>
                    <a:pt x="5915" y="3474"/>
                    <a:pt x="6396" y="3519"/>
                    <a:pt x="6907" y="3519"/>
                  </a:cubicBezTo>
                  <a:cubicBezTo>
                    <a:pt x="7880" y="3519"/>
                    <a:pt x="8961" y="3355"/>
                    <a:pt x="9159" y="2812"/>
                  </a:cubicBezTo>
                  <a:cubicBezTo>
                    <a:pt x="9168" y="2783"/>
                    <a:pt x="9142" y="2735"/>
                    <a:pt x="9081" y="2735"/>
                  </a:cubicBezTo>
                  <a:cubicBezTo>
                    <a:pt x="9075" y="2735"/>
                    <a:pt x="9068" y="2736"/>
                    <a:pt x="9062" y="2737"/>
                  </a:cubicBezTo>
                  <a:cubicBezTo>
                    <a:pt x="7813" y="2877"/>
                    <a:pt x="6554" y="3027"/>
                    <a:pt x="5306" y="3189"/>
                  </a:cubicBezTo>
                  <a:cubicBezTo>
                    <a:pt x="5241" y="3178"/>
                    <a:pt x="5177" y="3156"/>
                    <a:pt x="5123" y="3135"/>
                  </a:cubicBezTo>
                  <a:cubicBezTo>
                    <a:pt x="4671" y="2984"/>
                    <a:pt x="4305" y="2683"/>
                    <a:pt x="3907" y="2242"/>
                  </a:cubicBezTo>
                  <a:lnTo>
                    <a:pt x="4025" y="2231"/>
                  </a:lnTo>
                  <a:cubicBezTo>
                    <a:pt x="4509" y="2166"/>
                    <a:pt x="5887" y="1983"/>
                    <a:pt x="6091" y="1628"/>
                  </a:cubicBezTo>
                  <a:cubicBezTo>
                    <a:pt x="6188" y="1478"/>
                    <a:pt x="6016" y="1348"/>
                    <a:pt x="5844" y="1262"/>
                  </a:cubicBezTo>
                  <a:cubicBezTo>
                    <a:pt x="5489" y="1058"/>
                    <a:pt x="5101" y="896"/>
                    <a:pt x="4703" y="778"/>
                  </a:cubicBezTo>
                  <a:cubicBezTo>
                    <a:pt x="4617" y="756"/>
                    <a:pt x="4520" y="735"/>
                    <a:pt x="4423" y="713"/>
                  </a:cubicBezTo>
                  <a:cubicBezTo>
                    <a:pt x="4951" y="498"/>
                    <a:pt x="5456" y="272"/>
                    <a:pt x="5930" y="25"/>
                  </a:cubicBezTo>
                  <a:cubicBezTo>
                    <a:pt x="5956" y="16"/>
                    <a:pt x="5940" y="0"/>
                    <a:pt x="5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008;p62">
              <a:extLst>
                <a:ext uri="{FF2B5EF4-FFF2-40B4-BE49-F238E27FC236}">
                  <a16:creationId xmlns:a16="http://schemas.microsoft.com/office/drawing/2014/main" id="{0901CBF5-90D6-CFDC-65FE-63AC7E64073A}"/>
                </a:ext>
              </a:extLst>
            </p:cNvPr>
            <p:cNvSpPr/>
            <p:nvPr/>
          </p:nvSpPr>
          <p:spPr>
            <a:xfrm>
              <a:off x="6260050" y="2381600"/>
              <a:ext cx="229075" cy="102875"/>
            </a:xfrm>
            <a:custGeom>
              <a:avLst/>
              <a:gdLst/>
              <a:ahLst/>
              <a:cxnLst/>
              <a:rect l="l" t="t" r="r" b="b"/>
              <a:pathLst>
                <a:path w="9163" h="4115" extrusionOk="0">
                  <a:moveTo>
                    <a:pt x="2583" y="2039"/>
                  </a:moveTo>
                  <a:cubicBezTo>
                    <a:pt x="2798" y="2039"/>
                    <a:pt x="3013" y="2063"/>
                    <a:pt x="3223" y="2112"/>
                  </a:cubicBezTo>
                  <a:cubicBezTo>
                    <a:pt x="3298" y="2123"/>
                    <a:pt x="3363" y="2145"/>
                    <a:pt x="3438" y="2177"/>
                  </a:cubicBezTo>
                  <a:cubicBezTo>
                    <a:pt x="3232" y="2189"/>
                    <a:pt x="3028" y="2195"/>
                    <a:pt x="2825" y="2195"/>
                  </a:cubicBezTo>
                  <a:cubicBezTo>
                    <a:pt x="2486" y="2195"/>
                    <a:pt x="2149" y="2178"/>
                    <a:pt x="1813" y="2145"/>
                  </a:cubicBezTo>
                  <a:cubicBezTo>
                    <a:pt x="2065" y="2074"/>
                    <a:pt x="2324" y="2039"/>
                    <a:pt x="2583" y="2039"/>
                  </a:cubicBezTo>
                  <a:close/>
                  <a:moveTo>
                    <a:pt x="8884" y="2887"/>
                  </a:moveTo>
                  <a:cubicBezTo>
                    <a:pt x="8610" y="3286"/>
                    <a:pt x="7606" y="3396"/>
                    <a:pt x="6840" y="3396"/>
                  </a:cubicBezTo>
                  <a:cubicBezTo>
                    <a:pt x="6613" y="3396"/>
                    <a:pt x="6407" y="3386"/>
                    <a:pt x="6247" y="3371"/>
                  </a:cubicBezTo>
                  <a:cubicBezTo>
                    <a:pt x="6064" y="3350"/>
                    <a:pt x="5881" y="3328"/>
                    <a:pt x="5709" y="3296"/>
                  </a:cubicBezTo>
                  <a:cubicBezTo>
                    <a:pt x="6764" y="3145"/>
                    <a:pt x="7818" y="3016"/>
                    <a:pt x="8884" y="2887"/>
                  </a:cubicBezTo>
                  <a:close/>
                  <a:moveTo>
                    <a:pt x="5909" y="0"/>
                  </a:moveTo>
                  <a:cubicBezTo>
                    <a:pt x="5904" y="0"/>
                    <a:pt x="5898" y="1"/>
                    <a:pt x="5892" y="3"/>
                  </a:cubicBezTo>
                  <a:cubicBezTo>
                    <a:pt x="5289" y="218"/>
                    <a:pt x="4697" y="444"/>
                    <a:pt x="4105" y="670"/>
                  </a:cubicBezTo>
                  <a:cubicBezTo>
                    <a:pt x="3961" y="650"/>
                    <a:pt x="3816" y="640"/>
                    <a:pt x="3672" y="640"/>
                  </a:cubicBezTo>
                  <a:cubicBezTo>
                    <a:pt x="3281" y="640"/>
                    <a:pt x="2896" y="714"/>
                    <a:pt x="2534" y="864"/>
                  </a:cubicBezTo>
                  <a:cubicBezTo>
                    <a:pt x="2491" y="881"/>
                    <a:pt x="2503" y="913"/>
                    <a:pt x="2544" y="913"/>
                  </a:cubicBezTo>
                  <a:cubicBezTo>
                    <a:pt x="2554" y="913"/>
                    <a:pt x="2565" y="911"/>
                    <a:pt x="2577" y="907"/>
                  </a:cubicBezTo>
                  <a:cubicBezTo>
                    <a:pt x="2910" y="796"/>
                    <a:pt x="3257" y="732"/>
                    <a:pt x="3606" y="732"/>
                  </a:cubicBezTo>
                  <a:cubicBezTo>
                    <a:pt x="3697" y="732"/>
                    <a:pt x="3788" y="737"/>
                    <a:pt x="3879" y="745"/>
                  </a:cubicBezTo>
                  <a:cubicBezTo>
                    <a:pt x="3051" y="1058"/>
                    <a:pt x="1124" y="1768"/>
                    <a:pt x="1060" y="1800"/>
                  </a:cubicBezTo>
                  <a:cubicBezTo>
                    <a:pt x="995" y="1837"/>
                    <a:pt x="1042" y="1891"/>
                    <a:pt x="1118" y="1891"/>
                  </a:cubicBezTo>
                  <a:cubicBezTo>
                    <a:pt x="1130" y="1891"/>
                    <a:pt x="1143" y="1889"/>
                    <a:pt x="1157" y="1886"/>
                  </a:cubicBezTo>
                  <a:cubicBezTo>
                    <a:pt x="2190" y="1574"/>
                    <a:pt x="3244" y="1197"/>
                    <a:pt x="4235" y="789"/>
                  </a:cubicBezTo>
                  <a:cubicBezTo>
                    <a:pt x="4385" y="821"/>
                    <a:pt x="4536" y="853"/>
                    <a:pt x="4687" y="907"/>
                  </a:cubicBezTo>
                  <a:cubicBezTo>
                    <a:pt x="4966" y="993"/>
                    <a:pt x="5246" y="1111"/>
                    <a:pt x="5504" y="1241"/>
                  </a:cubicBezTo>
                  <a:cubicBezTo>
                    <a:pt x="5752" y="1359"/>
                    <a:pt x="5957" y="1477"/>
                    <a:pt x="5913" y="1585"/>
                  </a:cubicBezTo>
                  <a:cubicBezTo>
                    <a:pt x="5870" y="1693"/>
                    <a:pt x="5537" y="1811"/>
                    <a:pt x="5106" y="1919"/>
                  </a:cubicBezTo>
                  <a:cubicBezTo>
                    <a:pt x="4654" y="2026"/>
                    <a:pt x="4191" y="2102"/>
                    <a:pt x="3729" y="2145"/>
                  </a:cubicBezTo>
                  <a:cubicBezTo>
                    <a:pt x="3421" y="2002"/>
                    <a:pt x="3040" y="1926"/>
                    <a:pt x="2626" y="1926"/>
                  </a:cubicBezTo>
                  <a:cubicBezTo>
                    <a:pt x="2258" y="1926"/>
                    <a:pt x="1863" y="1986"/>
                    <a:pt x="1469" y="2112"/>
                  </a:cubicBezTo>
                  <a:cubicBezTo>
                    <a:pt x="1383" y="2145"/>
                    <a:pt x="1393" y="2209"/>
                    <a:pt x="1479" y="2220"/>
                  </a:cubicBezTo>
                  <a:cubicBezTo>
                    <a:pt x="1917" y="2280"/>
                    <a:pt x="2362" y="2311"/>
                    <a:pt x="2809" y="2311"/>
                  </a:cubicBezTo>
                  <a:cubicBezTo>
                    <a:pt x="3087" y="2311"/>
                    <a:pt x="3366" y="2299"/>
                    <a:pt x="3643" y="2274"/>
                  </a:cubicBezTo>
                  <a:cubicBezTo>
                    <a:pt x="3869" y="2715"/>
                    <a:pt x="4579" y="3145"/>
                    <a:pt x="4913" y="3242"/>
                  </a:cubicBezTo>
                  <a:cubicBezTo>
                    <a:pt x="3298" y="3468"/>
                    <a:pt x="1705" y="3705"/>
                    <a:pt x="123" y="4006"/>
                  </a:cubicBezTo>
                  <a:cubicBezTo>
                    <a:pt x="1" y="4027"/>
                    <a:pt x="24" y="4115"/>
                    <a:pt x="136" y="4115"/>
                  </a:cubicBezTo>
                  <a:cubicBezTo>
                    <a:pt x="142" y="4115"/>
                    <a:pt x="149" y="4115"/>
                    <a:pt x="156" y="4114"/>
                  </a:cubicBezTo>
                  <a:cubicBezTo>
                    <a:pt x="1867" y="3845"/>
                    <a:pt x="3567" y="3587"/>
                    <a:pt x="5278" y="3350"/>
                  </a:cubicBezTo>
                  <a:cubicBezTo>
                    <a:pt x="5386" y="3371"/>
                    <a:pt x="5494" y="3404"/>
                    <a:pt x="5601" y="3425"/>
                  </a:cubicBezTo>
                  <a:cubicBezTo>
                    <a:pt x="5903" y="3480"/>
                    <a:pt x="6373" y="3522"/>
                    <a:pt x="6874" y="3522"/>
                  </a:cubicBezTo>
                  <a:cubicBezTo>
                    <a:pt x="7854" y="3522"/>
                    <a:pt x="8953" y="3360"/>
                    <a:pt x="9153" y="2812"/>
                  </a:cubicBezTo>
                  <a:cubicBezTo>
                    <a:pt x="9163" y="2782"/>
                    <a:pt x="9137" y="2735"/>
                    <a:pt x="9075" y="2735"/>
                  </a:cubicBezTo>
                  <a:cubicBezTo>
                    <a:pt x="9069" y="2735"/>
                    <a:pt x="9063" y="2736"/>
                    <a:pt x="9056" y="2736"/>
                  </a:cubicBezTo>
                  <a:cubicBezTo>
                    <a:pt x="7808" y="2876"/>
                    <a:pt x="6559" y="3027"/>
                    <a:pt x="5300" y="3189"/>
                  </a:cubicBezTo>
                  <a:cubicBezTo>
                    <a:pt x="5235" y="3178"/>
                    <a:pt x="5171" y="3156"/>
                    <a:pt x="5117" y="3135"/>
                  </a:cubicBezTo>
                  <a:cubicBezTo>
                    <a:pt x="4665" y="2984"/>
                    <a:pt x="4299" y="2683"/>
                    <a:pt x="3901" y="2241"/>
                  </a:cubicBezTo>
                  <a:lnTo>
                    <a:pt x="4019" y="2231"/>
                  </a:lnTo>
                  <a:cubicBezTo>
                    <a:pt x="4504" y="2166"/>
                    <a:pt x="5881" y="1983"/>
                    <a:pt x="6086" y="1628"/>
                  </a:cubicBezTo>
                  <a:cubicBezTo>
                    <a:pt x="6183" y="1477"/>
                    <a:pt x="6010" y="1348"/>
                    <a:pt x="5838" y="1262"/>
                  </a:cubicBezTo>
                  <a:cubicBezTo>
                    <a:pt x="5483" y="1058"/>
                    <a:pt x="5096" y="896"/>
                    <a:pt x="4697" y="778"/>
                  </a:cubicBezTo>
                  <a:cubicBezTo>
                    <a:pt x="4611" y="756"/>
                    <a:pt x="4514" y="735"/>
                    <a:pt x="4417" y="713"/>
                  </a:cubicBezTo>
                  <a:cubicBezTo>
                    <a:pt x="4945" y="498"/>
                    <a:pt x="5451" y="272"/>
                    <a:pt x="5924" y="35"/>
                  </a:cubicBezTo>
                  <a:cubicBezTo>
                    <a:pt x="5951" y="18"/>
                    <a:pt x="5934" y="0"/>
                    <a:pt x="5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009;p62">
              <a:extLst>
                <a:ext uri="{FF2B5EF4-FFF2-40B4-BE49-F238E27FC236}">
                  <a16:creationId xmlns:a16="http://schemas.microsoft.com/office/drawing/2014/main" id="{DCE2FFC7-21B9-583B-82F9-6F555251F530}"/>
                </a:ext>
              </a:extLst>
            </p:cNvPr>
            <p:cNvSpPr/>
            <p:nvPr/>
          </p:nvSpPr>
          <p:spPr>
            <a:xfrm>
              <a:off x="6468700" y="2322125"/>
              <a:ext cx="229250" cy="102675"/>
            </a:xfrm>
            <a:custGeom>
              <a:avLst/>
              <a:gdLst/>
              <a:ahLst/>
              <a:cxnLst/>
              <a:rect l="l" t="t" r="r" b="b"/>
              <a:pathLst>
                <a:path w="9170" h="4107" extrusionOk="0">
                  <a:moveTo>
                    <a:pt x="2587" y="2037"/>
                  </a:moveTo>
                  <a:cubicBezTo>
                    <a:pt x="2800" y="2037"/>
                    <a:pt x="3015" y="2058"/>
                    <a:pt x="3228" y="2102"/>
                  </a:cubicBezTo>
                  <a:cubicBezTo>
                    <a:pt x="3293" y="2124"/>
                    <a:pt x="3368" y="2145"/>
                    <a:pt x="3433" y="2167"/>
                  </a:cubicBezTo>
                  <a:cubicBezTo>
                    <a:pt x="3231" y="2179"/>
                    <a:pt x="3029" y="2185"/>
                    <a:pt x="2828" y="2185"/>
                  </a:cubicBezTo>
                  <a:cubicBezTo>
                    <a:pt x="2491" y="2185"/>
                    <a:pt x="2155" y="2168"/>
                    <a:pt x="1819" y="2134"/>
                  </a:cubicBezTo>
                  <a:cubicBezTo>
                    <a:pt x="2067" y="2069"/>
                    <a:pt x="2326" y="2037"/>
                    <a:pt x="2587" y="2037"/>
                  </a:cubicBezTo>
                  <a:close/>
                  <a:moveTo>
                    <a:pt x="8889" y="2888"/>
                  </a:moveTo>
                  <a:cubicBezTo>
                    <a:pt x="8619" y="3281"/>
                    <a:pt x="7639" y="3387"/>
                    <a:pt x="6877" y="3387"/>
                  </a:cubicBezTo>
                  <a:cubicBezTo>
                    <a:pt x="6638" y="3387"/>
                    <a:pt x="6420" y="3377"/>
                    <a:pt x="6253" y="3361"/>
                  </a:cubicBezTo>
                  <a:lnTo>
                    <a:pt x="6242" y="3361"/>
                  </a:lnTo>
                  <a:cubicBezTo>
                    <a:pt x="6059" y="3350"/>
                    <a:pt x="5876" y="3318"/>
                    <a:pt x="5704" y="3286"/>
                  </a:cubicBezTo>
                  <a:cubicBezTo>
                    <a:pt x="6769" y="3146"/>
                    <a:pt x="7824" y="3006"/>
                    <a:pt x="8889" y="2888"/>
                  </a:cubicBezTo>
                  <a:close/>
                  <a:moveTo>
                    <a:pt x="5915" y="0"/>
                  </a:moveTo>
                  <a:cubicBezTo>
                    <a:pt x="5909" y="0"/>
                    <a:pt x="5904" y="1"/>
                    <a:pt x="5897" y="3"/>
                  </a:cubicBezTo>
                  <a:cubicBezTo>
                    <a:pt x="5295" y="219"/>
                    <a:pt x="4703" y="434"/>
                    <a:pt x="4100" y="660"/>
                  </a:cubicBezTo>
                  <a:cubicBezTo>
                    <a:pt x="3965" y="641"/>
                    <a:pt x="3828" y="631"/>
                    <a:pt x="3692" y="631"/>
                  </a:cubicBezTo>
                  <a:cubicBezTo>
                    <a:pt x="3298" y="631"/>
                    <a:pt x="2905" y="710"/>
                    <a:pt x="2529" y="854"/>
                  </a:cubicBezTo>
                  <a:cubicBezTo>
                    <a:pt x="2494" y="880"/>
                    <a:pt x="2509" y="913"/>
                    <a:pt x="2544" y="913"/>
                  </a:cubicBezTo>
                  <a:cubicBezTo>
                    <a:pt x="2553" y="913"/>
                    <a:pt x="2562" y="911"/>
                    <a:pt x="2572" y="907"/>
                  </a:cubicBezTo>
                  <a:cubicBezTo>
                    <a:pt x="2914" y="785"/>
                    <a:pt x="3277" y="726"/>
                    <a:pt x="3639" y="726"/>
                  </a:cubicBezTo>
                  <a:cubicBezTo>
                    <a:pt x="3721" y="726"/>
                    <a:pt x="3803" y="729"/>
                    <a:pt x="3885" y="735"/>
                  </a:cubicBezTo>
                  <a:cubicBezTo>
                    <a:pt x="3045" y="1058"/>
                    <a:pt x="1130" y="1758"/>
                    <a:pt x="1054" y="1801"/>
                  </a:cubicBezTo>
                  <a:cubicBezTo>
                    <a:pt x="1001" y="1827"/>
                    <a:pt x="1044" y="1884"/>
                    <a:pt x="1115" y="1884"/>
                  </a:cubicBezTo>
                  <a:cubicBezTo>
                    <a:pt x="1130" y="1884"/>
                    <a:pt x="1146" y="1882"/>
                    <a:pt x="1162" y="1876"/>
                  </a:cubicBezTo>
                  <a:cubicBezTo>
                    <a:pt x="2195" y="1564"/>
                    <a:pt x="3250" y="1198"/>
                    <a:pt x="4240" y="789"/>
                  </a:cubicBezTo>
                  <a:cubicBezTo>
                    <a:pt x="4391" y="811"/>
                    <a:pt x="4541" y="854"/>
                    <a:pt x="4692" y="897"/>
                  </a:cubicBezTo>
                  <a:cubicBezTo>
                    <a:pt x="4972" y="994"/>
                    <a:pt x="5241" y="1101"/>
                    <a:pt x="5510" y="1241"/>
                  </a:cubicBezTo>
                  <a:cubicBezTo>
                    <a:pt x="5758" y="1359"/>
                    <a:pt x="5962" y="1467"/>
                    <a:pt x="5919" y="1575"/>
                  </a:cubicBezTo>
                  <a:cubicBezTo>
                    <a:pt x="5865" y="1715"/>
                    <a:pt x="5542" y="1801"/>
                    <a:pt x="5112" y="1908"/>
                  </a:cubicBezTo>
                  <a:cubicBezTo>
                    <a:pt x="4660" y="2016"/>
                    <a:pt x="4197" y="2102"/>
                    <a:pt x="3734" y="2145"/>
                  </a:cubicBezTo>
                  <a:cubicBezTo>
                    <a:pt x="3424" y="2001"/>
                    <a:pt x="3040" y="1922"/>
                    <a:pt x="2620" y="1922"/>
                  </a:cubicBezTo>
                  <a:cubicBezTo>
                    <a:pt x="2253" y="1922"/>
                    <a:pt x="1860" y="1982"/>
                    <a:pt x="1463" y="2113"/>
                  </a:cubicBezTo>
                  <a:cubicBezTo>
                    <a:pt x="1388" y="2134"/>
                    <a:pt x="1399" y="2199"/>
                    <a:pt x="1474" y="2210"/>
                  </a:cubicBezTo>
                  <a:cubicBezTo>
                    <a:pt x="1918" y="2269"/>
                    <a:pt x="2366" y="2300"/>
                    <a:pt x="2813" y="2300"/>
                  </a:cubicBezTo>
                  <a:cubicBezTo>
                    <a:pt x="3092" y="2300"/>
                    <a:pt x="3371" y="2288"/>
                    <a:pt x="3648" y="2263"/>
                  </a:cubicBezTo>
                  <a:cubicBezTo>
                    <a:pt x="3863" y="2705"/>
                    <a:pt x="4584" y="3135"/>
                    <a:pt x="4907" y="3243"/>
                  </a:cubicBezTo>
                  <a:cubicBezTo>
                    <a:pt x="3304" y="3458"/>
                    <a:pt x="1700" y="3706"/>
                    <a:pt x="118" y="3996"/>
                  </a:cubicBezTo>
                  <a:cubicBezTo>
                    <a:pt x="1" y="4016"/>
                    <a:pt x="26" y="4107"/>
                    <a:pt x="128" y="4107"/>
                  </a:cubicBezTo>
                  <a:cubicBezTo>
                    <a:pt x="139" y="4107"/>
                    <a:pt x="150" y="4106"/>
                    <a:pt x="161" y="4104"/>
                  </a:cubicBezTo>
                  <a:cubicBezTo>
                    <a:pt x="1862" y="3846"/>
                    <a:pt x="3573" y="3576"/>
                    <a:pt x="5273" y="3340"/>
                  </a:cubicBezTo>
                  <a:cubicBezTo>
                    <a:pt x="5392" y="3372"/>
                    <a:pt x="5499" y="3394"/>
                    <a:pt x="5607" y="3415"/>
                  </a:cubicBezTo>
                  <a:cubicBezTo>
                    <a:pt x="5915" y="3474"/>
                    <a:pt x="6396" y="3520"/>
                    <a:pt x="6907" y="3520"/>
                  </a:cubicBezTo>
                  <a:cubicBezTo>
                    <a:pt x="7880" y="3520"/>
                    <a:pt x="8961" y="3356"/>
                    <a:pt x="9158" y="2812"/>
                  </a:cubicBezTo>
                  <a:cubicBezTo>
                    <a:pt x="9169" y="2769"/>
                    <a:pt x="9137" y="2726"/>
                    <a:pt x="9062" y="2726"/>
                  </a:cubicBezTo>
                  <a:cubicBezTo>
                    <a:pt x="7813" y="2866"/>
                    <a:pt x="6565" y="3017"/>
                    <a:pt x="5306" y="3189"/>
                  </a:cubicBezTo>
                  <a:cubicBezTo>
                    <a:pt x="5241" y="3168"/>
                    <a:pt x="5176" y="3157"/>
                    <a:pt x="5123" y="3135"/>
                  </a:cubicBezTo>
                  <a:cubicBezTo>
                    <a:pt x="4671" y="2985"/>
                    <a:pt x="4305" y="2683"/>
                    <a:pt x="3906" y="2231"/>
                  </a:cubicBezTo>
                  <a:lnTo>
                    <a:pt x="4025" y="2220"/>
                  </a:lnTo>
                  <a:cubicBezTo>
                    <a:pt x="4509" y="2156"/>
                    <a:pt x="5887" y="1984"/>
                    <a:pt x="6091" y="1629"/>
                  </a:cubicBezTo>
                  <a:cubicBezTo>
                    <a:pt x="6188" y="1467"/>
                    <a:pt x="6016" y="1349"/>
                    <a:pt x="5844" y="1252"/>
                  </a:cubicBezTo>
                  <a:cubicBezTo>
                    <a:pt x="5478" y="1058"/>
                    <a:pt x="5101" y="897"/>
                    <a:pt x="4703" y="778"/>
                  </a:cubicBezTo>
                  <a:cubicBezTo>
                    <a:pt x="4606" y="746"/>
                    <a:pt x="4520" y="724"/>
                    <a:pt x="4423" y="703"/>
                  </a:cubicBezTo>
                  <a:cubicBezTo>
                    <a:pt x="4940" y="488"/>
                    <a:pt x="5456" y="262"/>
                    <a:pt x="5930" y="25"/>
                  </a:cubicBezTo>
                  <a:cubicBezTo>
                    <a:pt x="5947" y="16"/>
                    <a:pt x="5936" y="0"/>
                    <a:pt x="5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010;p62">
              <a:extLst>
                <a:ext uri="{FF2B5EF4-FFF2-40B4-BE49-F238E27FC236}">
                  <a16:creationId xmlns:a16="http://schemas.microsoft.com/office/drawing/2014/main" id="{C77CBABF-2630-5EEE-910B-F39E64E855D9}"/>
                </a:ext>
              </a:extLst>
            </p:cNvPr>
            <p:cNvSpPr/>
            <p:nvPr/>
          </p:nvSpPr>
          <p:spPr>
            <a:xfrm>
              <a:off x="6424575" y="1927050"/>
              <a:ext cx="229250" cy="102775"/>
            </a:xfrm>
            <a:custGeom>
              <a:avLst/>
              <a:gdLst/>
              <a:ahLst/>
              <a:cxnLst/>
              <a:rect l="l" t="t" r="r" b="b"/>
              <a:pathLst>
                <a:path w="9170" h="4111" extrusionOk="0">
                  <a:moveTo>
                    <a:pt x="2584" y="2041"/>
                  </a:moveTo>
                  <a:cubicBezTo>
                    <a:pt x="2797" y="2041"/>
                    <a:pt x="3009" y="2062"/>
                    <a:pt x="3218" y="2106"/>
                  </a:cubicBezTo>
                  <a:cubicBezTo>
                    <a:pt x="3293" y="2128"/>
                    <a:pt x="3368" y="2149"/>
                    <a:pt x="3433" y="2171"/>
                  </a:cubicBezTo>
                  <a:cubicBezTo>
                    <a:pt x="3231" y="2183"/>
                    <a:pt x="3028" y="2189"/>
                    <a:pt x="2824" y="2189"/>
                  </a:cubicBezTo>
                  <a:cubicBezTo>
                    <a:pt x="2485" y="2189"/>
                    <a:pt x="2144" y="2172"/>
                    <a:pt x="1808" y="2138"/>
                  </a:cubicBezTo>
                  <a:cubicBezTo>
                    <a:pt x="2062" y="2073"/>
                    <a:pt x="2323" y="2041"/>
                    <a:pt x="2584" y="2041"/>
                  </a:cubicBezTo>
                  <a:close/>
                  <a:moveTo>
                    <a:pt x="8889" y="2881"/>
                  </a:moveTo>
                  <a:lnTo>
                    <a:pt x="8889" y="2881"/>
                  </a:lnTo>
                  <a:cubicBezTo>
                    <a:pt x="8610" y="3283"/>
                    <a:pt x="7624" y="3391"/>
                    <a:pt x="6862" y="3391"/>
                  </a:cubicBezTo>
                  <a:cubicBezTo>
                    <a:pt x="6624" y="3391"/>
                    <a:pt x="6408" y="3381"/>
                    <a:pt x="6242" y="3365"/>
                  </a:cubicBezTo>
                  <a:cubicBezTo>
                    <a:pt x="6059" y="3354"/>
                    <a:pt x="5876" y="3322"/>
                    <a:pt x="5704" y="3290"/>
                  </a:cubicBezTo>
                  <a:cubicBezTo>
                    <a:pt x="6758" y="3139"/>
                    <a:pt x="7824" y="3010"/>
                    <a:pt x="8889" y="2881"/>
                  </a:cubicBezTo>
                  <a:close/>
                  <a:moveTo>
                    <a:pt x="5914" y="0"/>
                  </a:moveTo>
                  <a:cubicBezTo>
                    <a:pt x="5906" y="0"/>
                    <a:pt x="5897" y="2"/>
                    <a:pt x="5887" y="7"/>
                  </a:cubicBezTo>
                  <a:cubicBezTo>
                    <a:pt x="5295" y="223"/>
                    <a:pt x="4692" y="438"/>
                    <a:pt x="4100" y="664"/>
                  </a:cubicBezTo>
                  <a:cubicBezTo>
                    <a:pt x="3965" y="644"/>
                    <a:pt x="3828" y="635"/>
                    <a:pt x="3690" y="635"/>
                  </a:cubicBezTo>
                  <a:cubicBezTo>
                    <a:pt x="3294" y="635"/>
                    <a:pt x="2897" y="714"/>
                    <a:pt x="2529" y="858"/>
                  </a:cubicBezTo>
                  <a:cubicBezTo>
                    <a:pt x="2484" y="876"/>
                    <a:pt x="2507" y="916"/>
                    <a:pt x="2547" y="916"/>
                  </a:cubicBezTo>
                  <a:cubicBezTo>
                    <a:pt x="2555" y="916"/>
                    <a:pt x="2563" y="915"/>
                    <a:pt x="2572" y="911"/>
                  </a:cubicBezTo>
                  <a:cubicBezTo>
                    <a:pt x="2914" y="789"/>
                    <a:pt x="3270" y="730"/>
                    <a:pt x="3635" y="730"/>
                  </a:cubicBezTo>
                  <a:cubicBezTo>
                    <a:pt x="3718" y="730"/>
                    <a:pt x="3801" y="733"/>
                    <a:pt x="3885" y="739"/>
                  </a:cubicBezTo>
                  <a:cubicBezTo>
                    <a:pt x="3045" y="1062"/>
                    <a:pt x="1130" y="1762"/>
                    <a:pt x="1054" y="1805"/>
                  </a:cubicBezTo>
                  <a:cubicBezTo>
                    <a:pt x="1001" y="1831"/>
                    <a:pt x="1044" y="1888"/>
                    <a:pt x="1115" y="1888"/>
                  </a:cubicBezTo>
                  <a:cubicBezTo>
                    <a:pt x="1130" y="1888"/>
                    <a:pt x="1146" y="1885"/>
                    <a:pt x="1162" y="1880"/>
                  </a:cubicBezTo>
                  <a:cubicBezTo>
                    <a:pt x="2195" y="1568"/>
                    <a:pt x="3239" y="1202"/>
                    <a:pt x="4240" y="793"/>
                  </a:cubicBezTo>
                  <a:cubicBezTo>
                    <a:pt x="4391" y="815"/>
                    <a:pt x="4541" y="858"/>
                    <a:pt x="4681" y="901"/>
                  </a:cubicBezTo>
                  <a:cubicBezTo>
                    <a:pt x="4972" y="987"/>
                    <a:pt x="5241" y="1105"/>
                    <a:pt x="5510" y="1245"/>
                  </a:cubicBezTo>
                  <a:cubicBezTo>
                    <a:pt x="5747" y="1363"/>
                    <a:pt x="5962" y="1471"/>
                    <a:pt x="5908" y="1579"/>
                  </a:cubicBezTo>
                  <a:cubicBezTo>
                    <a:pt x="5854" y="1719"/>
                    <a:pt x="5532" y="1805"/>
                    <a:pt x="5101" y="1912"/>
                  </a:cubicBezTo>
                  <a:cubicBezTo>
                    <a:pt x="4649" y="2020"/>
                    <a:pt x="4186" y="2106"/>
                    <a:pt x="3723" y="2149"/>
                  </a:cubicBezTo>
                  <a:cubicBezTo>
                    <a:pt x="3413" y="2005"/>
                    <a:pt x="3029" y="1926"/>
                    <a:pt x="2611" y="1926"/>
                  </a:cubicBezTo>
                  <a:cubicBezTo>
                    <a:pt x="2246" y="1926"/>
                    <a:pt x="1854" y="1986"/>
                    <a:pt x="1463" y="2117"/>
                  </a:cubicBezTo>
                  <a:cubicBezTo>
                    <a:pt x="1377" y="2138"/>
                    <a:pt x="1399" y="2203"/>
                    <a:pt x="1474" y="2214"/>
                  </a:cubicBezTo>
                  <a:cubicBezTo>
                    <a:pt x="1918" y="2273"/>
                    <a:pt x="2362" y="2304"/>
                    <a:pt x="2806" y="2304"/>
                  </a:cubicBezTo>
                  <a:cubicBezTo>
                    <a:pt x="3083" y="2304"/>
                    <a:pt x="3360" y="2292"/>
                    <a:pt x="3637" y="2267"/>
                  </a:cubicBezTo>
                  <a:cubicBezTo>
                    <a:pt x="3863" y="2709"/>
                    <a:pt x="4584" y="3139"/>
                    <a:pt x="4907" y="3247"/>
                  </a:cubicBezTo>
                  <a:cubicBezTo>
                    <a:pt x="3304" y="3462"/>
                    <a:pt x="1700" y="3710"/>
                    <a:pt x="118" y="4000"/>
                  </a:cubicBezTo>
                  <a:cubicBezTo>
                    <a:pt x="1" y="4020"/>
                    <a:pt x="26" y="4111"/>
                    <a:pt x="120" y="4111"/>
                  </a:cubicBezTo>
                  <a:cubicBezTo>
                    <a:pt x="130" y="4111"/>
                    <a:pt x="140" y="4110"/>
                    <a:pt x="150" y="4108"/>
                  </a:cubicBezTo>
                  <a:cubicBezTo>
                    <a:pt x="1862" y="3839"/>
                    <a:pt x="3562" y="3580"/>
                    <a:pt x="5273" y="3344"/>
                  </a:cubicBezTo>
                  <a:cubicBezTo>
                    <a:pt x="5381" y="3376"/>
                    <a:pt x="5499" y="3397"/>
                    <a:pt x="5596" y="3419"/>
                  </a:cubicBezTo>
                  <a:cubicBezTo>
                    <a:pt x="5908" y="3478"/>
                    <a:pt x="6391" y="3524"/>
                    <a:pt x="6904" y="3524"/>
                  </a:cubicBezTo>
                  <a:cubicBezTo>
                    <a:pt x="7880" y="3524"/>
                    <a:pt x="8961" y="3360"/>
                    <a:pt x="9158" y="2816"/>
                  </a:cubicBezTo>
                  <a:cubicBezTo>
                    <a:pt x="9169" y="2773"/>
                    <a:pt x="9137" y="2730"/>
                    <a:pt x="9051" y="2730"/>
                  </a:cubicBezTo>
                  <a:cubicBezTo>
                    <a:pt x="7802" y="2870"/>
                    <a:pt x="6554" y="3032"/>
                    <a:pt x="5306" y="3193"/>
                  </a:cubicBezTo>
                  <a:cubicBezTo>
                    <a:pt x="5241" y="3171"/>
                    <a:pt x="5176" y="3150"/>
                    <a:pt x="5112" y="3139"/>
                  </a:cubicBezTo>
                  <a:cubicBezTo>
                    <a:pt x="4671" y="2988"/>
                    <a:pt x="4294" y="2687"/>
                    <a:pt x="3906" y="2235"/>
                  </a:cubicBezTo>
                  <a:lnTo>
                    <a:pt x="4025" y="2224"/>
                  </a:lnTo>
                  <a:cubicBezTo>
                    <a:pt x="4509" y="2160"/>
                    <a:pt x="5887" y="1977"/>
                    <a:pt x="6091" y="1632"/>
                  </a:cubicBezTo>
                  <a:cubicBezTo>
                    <a:pt x="6177" y="1471"/>
                    <a:pt x="6005" y="1353"/>
                    <a:pt x="5844" y="1256"/>
                  </a:cubicBezTo>
                  <a:cubicBezTo>
                    <a:pt x="5478" y="1051"/>
                    <a:pt x="5101" y="901"/>
                    <a:pt x="4703" y="782"/>
                  </a:cubicBezTo>
                  <a:cubicBezTo>
                    <a:pt x="4606" y="750"/>
                    <a:pt x="4520" y="728"/>
                    <a:pt x="4423" y="707"/>
                  </a:cubicBezTo>
                  <a:cubicBezTo>
                    <a:pt x="4940" y="492"/>
                    <a:pt x="5445" y="266"/>
                    <a:pt x="5930" y="29"/>
                  </a:cubicBezTo>
                  <a:cubicBezTo>
                    <a:pt x="5946" y="21"/>
                    <a:pt x="5938" y="0"/>
                    <a:pt x="59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011;p62">
              <a:extLst>
                <a:ext uri="{FF2B5EF4-FFF2-40B4-BE49-F238E27FC236}">
                  <a16:creationId xmlns:a16="http://schemas.microsoft.com/office/drawing/2014/main" id="{78D56454-50C0-75D9-B19E-2D37663A65F6}"/>
                </a:ext>
              </a:extLst>
            </p:cNvPr>
            <p:cNvSpPr/>
            <p:nvPr/>
          </p:nvSpPr>
          <p:spPr>
            <a:xfrm>
              <a:off x="5620600" y="1664900"/>
              <a:ext cx="177000" cy="68575"/>
            </a:xfrm>
            <a:custGeom>
              <a:avLst/>
              <a:gdLst/>
              <a:ahLst/>
              <a:cxnLst/>
              <a:rect l="l" t="t" r="r" b="b"/>
              <a:pathLst>
                <a:path w="7080" h="2743" extrusionOk="0">
                  <a:moveTo>
                    <a:pt x="3716" y="616"/>
                  </a:moveTo>
                  <a:cubicBezTo>
                    <a:pt x="3836" y="616"/>
                    <a:pt x="3939" y="632"/>
                    <a:pt x="4015" y="667"/>
                  </a:cubicBezTo>
                  <a:cubicBezTo>
                    <a:pt x="3466" y="829"/>
                    <a:pt x="2907" y="926"/>
                    <a:pt x="2336" y="958"/>
                  </a:cubicBezTo>
                  <a:cubicBezTo>
                    <a:pt x="2771" y="777"/>
                    <a:pt x="3331" y="616"/>
                    <a:pt x="3716" y="616"/>
                  </a:cubicBezTo>
                  <a:close/>
                  <a:moveTo>
                    <a:pt x="3520" y="0"/>
                  </a:moveTo>
                  <a:cubicBezTo>
                    <a:pt x="3057" y="32"/>
                    <a:pt x="1" y="377"/>
                    <a:pt x="647" y="883"/>
                  </a:cubicBezTo>
                  <a:cubicBezTo>
                    <a:pt x="851" y="1044"/>
                    <a:pt x="1357" y="1076"/>
                    <a:pt x="1787" y="1076"/>
                  </a:cubicBezTo>
                  <a:cubicBezTo>
                    <a:pt x="1346" y="1324"/>
                    <a:pt x="1131" y="1571"/>
                    <a:pt x="1518" y="1690"/>
                  </a:cubicBezTo>
                  <a:cubicBezTo>
                    <a:pt x="1650" y="1729"/>
                    <a:pt x="1828" y="1741"/>
                    <a:pt x="2015" y="1741"/>
                  </a:cubicBezTo>
                  <a:cubicBezTo>
                    <a:pt x="2240" y="1741"/>
                    <a:pt x="2477" y="1723"/>
                    <a:pt x="2659" y="1711"/>
                  </a:cubicBezTo>
                  <a:lnTo>
                    <a:pt x="2735" y="1701"/>
                  </a:lnTo>
                  <a:lnTo>
                    <a:pt x="2735" y="1701"/>
                  </a:lnTo>
                  <a:cubicBezTo>
                    <a:pt x="1949" y="2002"/>
                    <a:pt x="1174" y="2314"/>
                    <a:pt x="453" y="2669"/>
                  </a:cubicBezTo>
                  <a:cubicBezTo>
                    <a:pt x="392" y="2695"/>
                    <a:pt x="430" y="2743"/>
                    <a:pt x="486" y="2743"/>
                  </a:cubicBezTo>
                  <a:cubicBezTo>
                    <a:pt x="500" y="2743"/>
                    <a:pt x="514" y="2740"/>
                    <a:pt x="528" y="2734"/>
                  </a:cubicBezTo>
                  <a:cubicBezTo>
                    <a:pt x="1422" y="2379"/>
                    <a:pt x="2283" y="2013"/>
                    <a:pt x="3165" y="1657"/>
                  </a:cubicBezTo>
                  <a:cubicBezTo>
                    <a:pt x="3520" y="1614"/>
                    <a:pt x="3886" y="1561"/>
                    <a:pt x="4231" y="1485"/>
                  </a:cubicBezTo>
                  <a:cubicBezTo>
                    <a:pt x="5231" y="1281"/>
                    <a:pt x="6189" y="893"/>
                    <a:pt x="7050" y="344"/>
                  </a:cubicBezTo>
                  <a:cubicBezTo>
                    <a:pt x="7079" y="325"/>
                    <a:pt x="7074" y="289"/>
                    <a:pt x="7034" y="289"/>
                  </a:cubicBezTo>
                  <a:cubicBezTo>
                    <a:pt x="7029" y="289"/>
                    <a:pt x="7024" y="289"/>
                    <a:pt x="7018" y="291"/>
                  </a:cubicBezTo>
                  <a:cubicBezTo>
                    <a:pt x="7004" y="289"/>
                    <a:pt x="6990" y="289"/>
                    <a:pt x="6976" y="289"/>
                  </a:cubicBezTo>
                  <a:cubicBezTo>
                    <a:pt x="6883" y="289"/>
                    <a:pt x="6792" y="319"/>
                    <a:pt x="6717" y="366"/>
                  </a:cubicBezTo>
                  <a:cubicBezTo>
                    <a:pt x="6668" y="390"/>
                    <a:pt x="6698" y="420"/>
                    <a:pt x="6744" y="420"/>
                  </a:cubicBezTo>
                  <a:cubicBezTo>
                    <a:pt x="6759" y="420"/>
                    <a:pt x="6776" y="417"/>
                    <a:pt x="6792" y="409"/>
                  </a:cubicBezTo>
                  <a:lnTo>
                    <a:pt x="6792" y="409"/>
                  </a:lnTo>
                  <a:cubicBezTo>
                    <a:pt x="6803" y="409"/>
                    <a:pt x="6426" y="603"/>
                    <a:pt x="6286" y="678"/>
                  </a:cubicBezTo>
                  <a:cubicBezTo>
                    <a:pt x="5996" y="818"/>
                    <a:pt x="5694" y="947"/>
                    <a:pt x="5382" y="1055"/>
                  </a:cubicBezTo>
                  <a:cubicBezTo>
                    <a:pt x="4801" y="1259"/>
                    <a:pt x="4198" y="1410"/>
                    <a:pt x="3585" y="1496"/>
                  </a:cubicBezTo>
                  <a:lnTo>
                    <a:pt x="3671" y="1464"/>
                  </a:lnTo>
                  <a:cubicBezTo>
                    <a:pt x="4726" y="1066"/>
                    <a:pt x="5834" y="689"/>
                    <a:pt x="6867" y="258"/>
                  </a:cubicBezTo>
                  <a:cubicBezTo>
                    <a:pt x="6889" y="258"/>
                    <a:pt x="6867" y="237"/>
                    <a:pt x="6857" y="237"/>
                  </a:cubicBezTo>
                  <a:cubicBezTo>
                    <a:pt x="5705" y="570"/>
                    <a:pt x="4586" y="969"/>
                    <a:pt x="3477" y="1410"/>
                  </a:cubicBezTo>
                  <a:lnTo>
                    <a:pt x="3111" y="1561"/>
                  </a:lnTo>
                  <a:cubicBezTo>
                    <a:pt x="2939" y="1571"/>
                    <a:pt x="2756" y="1593"/>
                    <a:pt x="2584" y="1604"/>
                  </a:cubicBezTo>
                  <a:cubicBezTo>
                    <a:pt x="2422" y="1614"/>
                    <a:pt x="2261" y="1614"/>
                    <a:pt x="2100" y="1614"/>
                  </a:cubicBezTo>
                  <a:cubicBezTo>
                    <a:pt x="2090" y="1615"/>
                    <a:pt x="2079" y="1616"/>
                    <a:pt x="2067" y="1616"/>
                  </a:cubicBezTo>
                  <a:cubicBezTo>
                    <a:pt x="1916" y="1616"/>
                    <a:pt x="1583" y="1554"/>
                    <a:pt x="1583" y="1464"/>
                  </a:cubicBezTo>
                  <a:cubicBezTo>
                    <a:pt x="1583" y="1367"/>
                    <a:pt x="1906" y="1162"/>
                    <a:pt x="2067" y="1076"/>
                  </a:cubicBezTo>
                  <a:lnTo>
                    <a:pt x="2196" y="1076"/>
                  </a:lnTo>
                  <a:cubicBezTo>
                    <a:pt x="2842" y="1066"/>
                    <a:pt x="3499" y="958"/>
                    <a:pt x="4112" y="753"/>
                  </a:cubicBezTo>
                  <a:cubicBezTo>
                    <a:pt x="4317" y="689"/>
                    <a:pt x="4112" y="560"/>
                    <a:pt x="4048" y="538"/>
                  </a:cubicBezTo>
                  <a:cubicBezTo>
                    <a:pt x="3982" y="508"/>
                    <a:pt x="3890" y="494"/>
                    <a:pt x="3778" y="494"/>
                  </a:cubicBezTo>
                  <a:cubicBezTo>
                    <a:pt x="3337" y="494"/>
                    <a:pt x="2593" y="709"/>
                    <a:pt x="2035" y="958"/>
                  </a:cubicBezTo>
                  <a:cubicBezTo>
                    <a:pt x="1766" y="958"/>
                    <a:pt x="1497" y="947"/>
                    <a:pt x="1228" y="904"/>
                  </a:cubicBezTo>
                  <a:cubicBezTo>
                    <a:pt x="1120" y="893"/>
                    <a:pt x="690" y="829"/>
                    <a:pt x="711" y="732"/>
                  </a:cubicBezTo>
                  <a:cubicBezTo>
                    <a:pt x="754" y="527"/>
                    <a:pt x="1777" y="355"/>
                    <a:pt x="2035" y="291"/>
                  </a:cubicBezTo>
                  <a:cubicBezTo>
                    <a:pt x="2530" y="183"/>
                    <a:pt x="3025" y="108"/>
                    <a:pt x="3520" y="32"/>
                  </a:cubicBezTo>
                  <a:cubicBezTo>
                    <a:pt x="3553" y="32"/>
                    <a:pt x="3553" y="0"/>
                    <a:pt x="3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012;p62">
              <a:extLst>
                <a:ext uri="{FF2B5EF4-FFF2-40B4-BE49-F238E27FC236}">
                  <a16:creationId xmlns:a16="http://schemas.microsoft.com/office/drawing/2014/main" id="{ACDC8126-3C36-0B5D-12B9-F7850B850516}"/>
                </a:ext>
              </a:extLst>
            </p:cNvPr>
            <p:cNvSpPr/>
            <p:nvPr/>
          </p:nvSpPr>
          <p:spPr>
            <a:xfrm>
              <a:off x="5931650" y="2208650"/>
              <a:ext cx="176975" cy="68750"/>
            </a:xfrm>
            <a:custGeom>
              <a:avLst/>
              <a:gdLst/>
              <a:ahLst/>
              <a:cxnLst/>
              <a:rect l="l" t="t" r="r" b="b"/>
              <a:pathLst>
                <a:path w="7079" h="2750" extrusionOk="0">
                  <a:moveTo>
                    <a:pt x="3713" y="616"/>
                  </a:moveTo>
                  <a:cubicBezTo>
                    <a:pt x="3834" y="616"/>
                    <a:pt x="3938" y="632"/>
                    <a:pt x="4015" y="668"/>
                  </a:cubicBezTo>
                  <a:cubicBezTo>
                    <a:pt x="3466" y="829"/>
                    <a:pt x="2895" y="926"/>
                    <a:pt x="2336" y="959"/>
                  </a:cubicBezTo>
                  <a:cubicBezTo>
                    <a:pt x="2762" y="778"/>
                    <a:pt x="3326" y="616"/>
                    <a:pt x="3713" y="616"/>
                  </a:cubicBezTo>
                  <a:close/>
                  <a:moveTo>
                    <a:pt x="3519" y="1"/>
                  </a:moveTo>
                  <a:cubicBezTo>
                    <a:pt x="3057" y="44"/>
                    <a:pt x="0" y="388"/>
                    <a:pt x="646" y="883"/>
                  </a:cubicBezTo>
                  <a:cubicBezTo>
                    <a:pt x="840" y="1045"/>
                    <a:pt x="1356" y="1077"/>
                    <a:pt x="1787" y="1077"/>
                  </a:cubicBezTo>
                  <a:cubicBezTo>
                    <a:pt x="1345" y="1324"/>
                    <a:pt x="1119" y="1572"/>
                    <a:pt x="1518" y="1701"/>
                  </a:cubicBezTo>
                  <a:cubicBezTo>
                    <a:pt x="1633" y="1737"/>
                    <a:pt x="1790" y="1748"/>
                    <a:pt x="1959" y="1748"/>
                  </a:cubicBezTo>
                  <a:cubicBezTo>
                    <a:pt x="2199" y="1748"/>
                    <a:pt x="2462" y="1725"/>
                    <a:pt x="2658" y="1712"/>
                  </a:cubicBezTo>
                  <a:lnTo>
                    <a:pt x="2734" y="1712"/>
                  </a:lnTo>
                  <a:cubicBezTo>
                    <a:pt x="1948" y="2013"/>
                    <a:pt x="1173" y="2325"/>
                    <a:pt x="441" y="2670"/>
                  </a:cubicBezTo>
                  <a:cubicBezTo>
                    <a:pt x="378" y="2706"/>
                    <a:pt x="429" y="2750"/>
                    <a:pt x="492" y="2750"/>
                  </a:cubicBezTo>
                  <a:cubicBezTo>
                    <a:pt x="504" y="2750"/>
                    <a:pt x="516" y="2748"/>
                    <a:pt x="528" y="2745"/>
                  </a:cubicBezTo>
                  <a:cubicBezTo>
                    <a:pt x="1421" y="2390"/>
                    <a:pt x="2271" y="2024"/>
                    <a:pt x="3164" y="1669"/>
                  </a:cubicBezTo>
                  <a:cubicBezTo>
                    <a:pt x="3519" y="1626"/>
                    <a:pt x="3885" y="1561"/>
                    <a:pt x="4241" y="1486"/>
                  </a:cubicBezTo>
                  <a:cubicBezTo>
                    <a:pt x="5231" y="1281"/>
                    <a:pt x="6189" y="894"/>
                    <a:pt x="7049" y="345"/>
                  </a:cubicBezTo>
                  <a:cubicBezTo>
                    <a:pt x="7078" y="326"/>
                    <a:pt x="7073" y="290"/>
                    <a:pt x="7026" y="290"/>
                  </a:cubicBezTo>
                  <a:cubicBezTo>
                    <a:pt x="7020" y="290"/>
                    <a:pt x="7013" y="290"/>
                    <a:pt x="7006" y="291"/>
                  </a:cubicBezTo>
                  <a:cubicBezTo>
                    <a:pt x="6989" y="290"/>
                    <a:pt x="6972" y="289"/>
                    <a:pt x="6955" y="289"/>
                  </a:cubicBezTo>
                  <a:cubicBezTo>
                    <a:pt x="6868" y="289"/>
                    <a:pt x="6788" y="313"/>
                    <a:pt x="6716" y="367"/>
                  </a:cubicBezTo>
                  <a:cubicBezTo>
                    <a:pt x="6667" y="391"/>
                    <a:pt x="6698" y="421"/>
                    <a:pt x="6743" y="421"/>
                  </a:cubicBezTo>
                  <a:cubicBezTo>
                    <a:pt x="6758" y="421"/>
                    <a:pt x="6775" y="418"/>
                    <a:pt x="6791" y="410"/>
                  </a:cubicBezTo>
                  <a:lnTo>
                    <a:pt x="6791" y="410"/>
                  </a:lnTo>
                  <a:cubicBezTo>
                    <a:pt x="6802" y="410"/>
                    <a:pt x="6425" y="603"/>
                    <a:pt x="6285" y="668"/>
                  </a:cubicBezTo>
                  <a:cubicBezTo>
                    <a:pt x="5995" y="819"/>
                    <a:pt x="5693" y="937"/>
                    <a:pt x="5381" y="1055"/>
                  </a:cubicBezTo>
                  <a:cubicBezTo>
                    <a:pt x="4800" y="1260"/>
                    <a:pt x="4197" y="1400"/>
                    <a:pt x="3584" y="1497"/>
                  </a:cubicBezTo>
                  <a:lnTo>
                    <a:pt x="3670" y="1464"/>
                  </a:lnTo>
                  <a:cubicBezTo>
                    <a:pt x="4725" y="1066"/>
                    <a:pt x="5833" y="689"/>
                    <a:pt x="6867" y="259"/>
                  </a:cubicBezTo>
                  <a:cubicBezTo>
                    <a:pt x="6875" y="259"/>
                    <a:pt x="6870" y="245"/>
                    <a:pt x="6857" y="245"/>
                  </a:cubicBezTo>
                  <a:cubicBezTo>
                    <a:pt x="6853" y="245"/>
                    <a:pt x="6849" y="246"/>
                    <a:pt x="6845" y="248"/>
                  </a:cubicBezTo>
                  <a:cubicBezTo>
                    <a:pt x="5704" y="582"/>
                    <a:pt x="4585" y="969"/>
                    <a:pt x="3476" y="1421"/>
                  </a:cubicBezTo>
                  <a:lnTo>
                    <a:pt x="3100" y="1561"/>
                  </a:lnTo>
                  <a:cubicBezTo>
                    <a:pt x="2928" y="1583"/>
                    <a:pt x="2755" y="1594"/>
                    <a:pt x="2583" y="1604"/>
                  </a:cubicBezTo>
                  <a:cubicBezTo>
                    <a:pt x="2469" y="1612"/>
                    <a:pt x="2355" y="1620"/>
                    <a:pt x="2241" y="1620"/>
                  </a:cubicBezTo>
                  <a:cubicBezTo>
                    <a:pt x="2193" y="1620"/>
                    <a:pt x="2146" y="1618"/>
                    <a:pt x="2099" y="1615"/>
                  </a:cubicBezTo>
                  <a:cubicBezTo>
                    <a:pt x="2087" y="1616"/>
                    <a:pt x="2074" y="1616"/>
                    <a:pt x="2059" y="1616"/>
                  </a:cubicBezTo>
                  <a:cubicBezTo>
                    <a:pt x="1898" y="1616"/>
                    <a:pt x="1582" y="1563"/>
                    <a:pt x="1582" y="1464"/>
                  </a:cubicBezTo>
                  <a:cubicBezTo>
                    <a:pt x="1582" y="1368"/>
                    <a:pt x="1905" y="1163"/>
                    <a:pt x="2067" y="1077"/>
                  </a:cubicBezTo>
                  <a:lnTo>
                    <a:pt x="2196" y="1077"/>
                  </a:lnTo>
                  <a:cubicBezTo>
                    <a:pt x="2841" y="1077"/>
                    <a:pt x="3487" y="959"/>
                    <a:pt x="4111" y="765"/>
                  </a:cubicBezTo>
                  <a:cubicBezTo>
                    <a:pt x="4316" y="689"/>
                    <a:pt x="4111" y="571"/>
                    <a:pt x="4047" y="539"/>
                  </a:cubicBezTo>
                  <a:cubicBezTo>
                    <a:pt x="3982" y="508"/>
                    <a:pt x="3889" y="495"/>
                    <a:pt x="3778" y="495"/>
                  </a:cubicBezTo>
                  <a:cubicBezTo>
                    <a:pt x="3336" y="495"/>
                    <a:pt x="2593" y="709"/>
                    <a:pt x="2034" y="959"/>
                  </a:cubicBezTo>
                  <a:cubicBezTo>
                    <a:pt x="1765" y="959"/>
                    <a:pt x="1496" y="948"/>
                    <a:pt x="1227" y="905"/>
                  </a:cubicBezTo>
                  <a:cubicBezTo>
                    <a:pt x="1109" y="894"/>
                    <a:pt x="689" y="829"/>
                    <a:pt x="710" y="743"/>
                  </a:cubicBezTo>
                  <a:cubicBezTo>
                    <a:pt x="743" y="528"/>
                    <a:pt x="1765" y="356"/>
                    <a:pt x="2034" y="291"/>
                  </a:cubicBezTo>
                  <a:cubicBezTo>
                    <a:pt x="2519" y="184"/>
                    <a:pt x="3024" y="108"/>
                    <a:pt x="3519" y="33"/>
                  </a:cubicBezTo>
                  <a:cubicBezTo>
                    <a:pt x="3541" y="33"/>
                    <a:pt x="3541" y="1"/>
                    <a:pt x="3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013;p62">
              <a:extLst>
                <a:ext uri="{FF2B5EF4-FFF2-40B4-BE49-F238E27FC236}">
                  <a16:creationId xmlns:a16="http://schemas.microsoft.com/office/drawing/2014/main" id="{A5057006-A2B6-40D8-A052-5120C808C86C}"/>
                </a:ext>
              </a:extLst>
            </p:cNvPr>
            <p:cNvSpPr/>
            <p:nvPr/>
          </p:nvSpPr>
          <p:spPr>
            <a:xfrm>
              <a:off x="5585375" y="1958925"/>
              <a:ext cx="177050" cy="68350"/>
            </a:xfrm>
            <a:custGeom>
              <a:avLst/>
              <a:gdLst/>
              <a:ahLst/>
              <a:cxnLst/>
              <a:rect l="l" t="t" r="r" b="b"/>
              <a:pathLst>
                <a:path w="7082" h="2734" extrusionOk="0">
                  <a:moveTo>
                    <a:pt x="3711" y="612"/>
                  </a:moveTo>
                  <a:cubicBezTo>
                    <a:pt x="3828" y="612"/>
                    <a:pt x="3928" y="626"/>
                    <a:pt x="4004" y="659"/>
                  </a:cubicBezTo>
                  <a:cubicBezTo>
                    <a:pt x="3466" y="820"/>
                    <a:pt x="2895" y="928"/>
                    <a:pt x="2325" y="949"/>
                  </a:cubicBezTo>
                  <a:cubicBezTo>
                    <a:pt x="2762" y="768"/>
                    <a:pt x="3326" y="612"/>
                    <a:pt x="3711" y="612"/>
                  </a:cubicBezTo>
                  <a:close/>
                  <a:moveTo>
                    <a:pt x="3520" y="0"/>
                  </a:moveTo>
                  <a:cubicBezTo>
                    <a:pt x="3517" y="0"/>
                    <a:pt x="3513" y="1"/>
                    <a:pt x="3509" y="2"/>
                  </a:cubicBezTo>
                  <a:cubicBezTo>
                    <a:pt x="3046" y="35"/>
                    <a:pt x="0" y="379"/>
                    <a:pt x="635" y="874"/>
                  </a:cubicBezTo>
                  <a:cubicBezTo>
                    <a:pt x="840" y="1035"/>
                    <a:pt x="1356" y="1068"/>
                    <a:pt x="1787" y="1079"/>
                  </a:cubicBezTo>
                  <a:cubicBezTo>
                    <a:pt x="1335" y="1315"/>
                    <a:pt x="1119" y="1563"/>
                    <a:pt x="1518" y="1681"/>
                  </a:cubicBezTo>
                  <a:cubicBezTo>
                    <a:pt x="1640" y="1724"/>
                    <a:pt x="1810" y="1737"/>
                    <a:pt x="1990" y="1737"/>
                  </a:cubicBezTo>
                  <a:cubicBezTo>
                    <a:pt x="2222" y="1737"/>
                    <a:pt x="2471" y="1715"/>
                    <a:pt x="2658" y="1703"/>
                  </a:cubicBezTo>
                  <a:lnTo>
                    <a:pt x="2723" y="1692"/>
                  </a:lnTo>
                  <a:lnTo>
                    <a:pt x="2723" y="1692"/>
                  </a:lnTo>
                  <a:cubicBezTo>
                    <a:pt x="1948" y="2004"/>
                    <a:pt x="1173" y="2316"/>
                    <a:pt x="441" y="2661"/>
                  </a:cubicBezTo>
                  <a:cubicBezTo>
                    <a:pt x="380" y="2687"/>
                    <a:pt x="425" y="2734"/>
                    <a:pt x="484" y="2734"/>
                  </a:cubicBezTo>
                  <a:cubicBezTo>
                    <a:pt x="498" y="2734"/>
                    <a:pt x="513" y="2731"/>
                    <a:pt x="527" y="2725"/>
                  </a:cubicBezTo>
                  <a:cubicBezTo>
                    <a:pt x="1410" y="2381"/>
                    <a:pt x="2271" y="2004"/>
                    <a:pt x="3153" y="1649"/>
                  </a:cubicBezTo>
                  <a:cubicBezTo>
                    <a:pt x="3519" y="1606"/>
                    <a:pt x="3875" y="1552"/>
                    <a:pt x="4230" y="1477"/>
                  </a:cubicBezTo>
                  <a:cubicBezTo>
                    <a:pt x="5231" y="1272"/>
                    <a:pt x="6188" y="885"/>
                    <a:pt x="7039" y="347"/>
                  </a:cubicBezTo>
                  <a:cubicBezTo>
                    <a:pt x="7082" y="314"/>
                    <a:pt x="7071" y="282"/>
                    <a:pt x="7006" y="282"/>
                  </a:cubicBezTo>
                  <a:cubicBezTo>
                    <a:pt x="6992" y="281"/>
                    <a:pt x="6979" y="280"/>
                    <a:pt x="6965" y="280"/>
                  </a:cubicBezTo>
                  <a:cubicBezTo>
                    <a:pt x="6874" y="280"/>
                    <a:pt x="6789" y="311"/>
                    <a:pt x="6705" y="357"/>
                  </a:cubicBezTo>
                  <a:cubicBezTo>
                    <a:pt x="6663" y="383"/>
                    <a:pt x="6700" y="421"/>
                    <a:pt x="6749" y="421"/>
                  </a:cubicBezTo>
                  <a:cubicBezTo>
                    <a:pt x="6763" y="421"/>
                    <a:pt x="6777" y="418"/>
                    <a:pt x="6791" y="411"/>
                  </a:cubicBezTo>
                  <a:lnTo>
                    <a:pt x="6791" y="411"/>
                  </a:lnTo>
                  <a:cubicBezTo>
                    <a:pt x="6802" y="411"/>
                    <a:pt x="6425" y="605"/>
                    <a:pt x="6285" y="670"/>
                  </a:cubicBezTo>
                  <a:cubicBezTo>
                    <a:pt x="5984" y="809"/>
                    <a:pt x="5683" y="939"/>
                    <a:pt x="5381" y="1046"/>
                  </a:cubicBezTo>
                  <a:cubicBezTo>
                    <a:pt x="4789" y="1251"/>
                    <a:pt x="4187" y="1401"/>
                    <a:pt x="3584" y="1498"/>
                  </a:cubicBezTo>
                  <a:lnTo>
                    <a:pt x="3670" y="1466"/>
                  </a:lnTo>
                  <a:cubicBezTo>
                    <a:pt x="4725" y="1057"/>
                    <a:pt x="5822" y="691"/>
                    <a:pt x="6856" y="250"/>
                  </a:cubicBezTo>
                  <a:cubicBezTo>
                    <a:pt x="6873" y="250"/>
                    <a:pt x="6863" y="236"/>
                    <a:pt x="6852" y="236"/>
                  </a:cubicBezTo>
                  <a:cubicBezTo>
                    <a:pt x="6850" y="236"/>
                    <a:pt x="6847" y="237"/>
                    <a:pt x="6845" y="239"/>
                  </a:cubicBezTo>
                  <a:cubicBezTo>
                    <a:pt x="5704" y="573"/>
                    <a:pt x="4574" y="960"/>
                    <a:pt x="3476" y="1412"/>
                  </a:cubicBezTo>
                  <a:lnTo>
                    <a:pt x="3100" y="1552"/>
                  </a:lnTo>
                  <a:cubicBezTo>
                    <a:pt x="2927" y="1574"/>
                    <a:pt x="2755" y="1584"/>
                    <a:pt x="2583" y="1595"/>
                  </a:cubicBezTo>
                  <a:cubicBezTo>
                    <a:pt x="2469" y="1603"/>
                    <a:pt x="2355" y="1610"/>
                    <a:pt x="2241" y="1610"/>
                  </a:cubicBezTo>
                  <a:cubicBezTo>
                    <a:pt x="2193" y="1610"/>
                    <a:pt x="2146" y="1609"/>
                    <a:pt x="2099" y="1606"/>
                  </a:cubicBezTo>
                  <a:cubicBezTo>
                    <a:pt x="2086" y="1607"/>
                    <a:pt x="2072" y="1607"/>
                    <a:pt x="2056" y="1607"/>
                  </a:cubicBezTo>
                  <a:cubicBezTo>
                    <a:pt x="1888" y="1607"/>
                    <a:pt x="1572" y="1554"/>
                    <a:pt x="1582" y="1455"/>
                  </a:cubicBezTo>
                  <a:cubicBezTo>
                    <a:pt x="1582" y="1358"/>
                    <a:pt x="1905" y="1154"/>
                    <a:pt x="2066" y="1068"/>
                  </a:cubicBezTo>
                  <a:lnTo>
                    <a:pt x="2185" y="1068"/>
                  </a:lnTo>
                  <a:cubicBezTo>
                    <a:pt x="2841" y="1068"/>
                    <a:pt x="3487" y="960"/>
                    <a:pt x="4111" y="756"/>
                  </a:cubicBezTo>
                  <a:cubicBezTo>
                    <a:pt x="4305" y="680"/>
                    <a:pt x="4111" y="562"/>
                    <a:pt x="4047" y="530"/>
                  </a:cubicBezTo>
                  <a:cubicBezTo>
                    <a:pt x="3982" y="499"/>
                    <a:pt x="3889" y="485"/>
                    <a:pt x="3776" y="485"/>
                  </a:cubicBezTo>
                  <a:cubicBezTo>
                    <a:pt x="3332" y="485"/>
                    <a:pt x="2584" y="700"/>
                    <a:pt x="2034" y="949"/>
                  </a:cubicBezTo>
                  <a:cubicBezTo>
                    <a:pt x="1988" y="951"/>
                    <a:pt x="1942" y="952"/>
                    <a:pt x="1896" y="952"/>
                  </a:cubicBezTo>
                  <a:cubicBezTo>
                    <a:pt x="1673" y="952"/>
                    <a:pt x="1450" y="931"/>
                    <a:pt x="1227" y="896"/>
                  </a:cubicBezTo>
                  <a:cubicBezTo>
                    <a:pt x="1109" y="885"/>
                    <a:pt x="689" y="820"/>
                    <a:pt x="700" y="734"/>
                  </a:cubicBezTo>
                  <a:cubicBezTo>
                    <a:pt x="743" y="519"/>
                    <a:pt x="1765" y="347"/>
                    <a:pt x="2034" y="282"/>
                  </a:cubicBezTo>
                  <a:cubicBezTo>
                    <a:pt x="2518" y="174"/>
                    <a:pt x="3024" y="99"/>
                    <a:pt x="3509" y="24"/>
                  </a:cubicBezTo>
                  <a:cubicBezTo>
                    <a:pt x="3536" y="24"/>
                    <a:pt x="3540" y="0"/>
                    <a:pt x="3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014;p62">
              <a:extLst>
                <a:ext uri="{FF2B5EF4-FFF2-40B4-BE49-F238E27FC236}">
                  <a16:creationId xmlns:a16="http://schemas.microsoft.com/office/drawing/2014/main" id="{BC3DEACB-01D6-745A-9171-204BFA3541DE}"/>
                </a:ext>
              </a:extLst>
            </p:cNvPr>
            <p:cNvSpPr/>
            <p:nvPr/>
          </p:nvSpPr>
          <p:spPr>
            <a:xfrm>
              <a:off x="5691675" y="1704175"/>
              <a:ext cx="195600" cy="69550"/>
            </a:xfrm>
            <a:custGeom>
              <a:avLst/>
              <a:gdLst/>
              <a:ahLst/>
              <a:cxnLst/>
              <a:rect l="l" t="t" r="r" b="b"/>
              <a:pathLst>
                <a:path w="7824" h="2782" extrusionOk="0">
                  <a:moveTo>
                    <a:pt x="3616" y="662"/>
                  </a:moveTo>
                  <a:cubicBezTo>
                    <a:pt x="3700" y="662"/>
                    <a:pt x="3766" y="673"/>
                    <a:pt x="3798" y="700"/>
                  </a:cubicBezTo>
                  <a:cubicBezTo>
                    <a:pt x="3863" y="743"/>
                    <a:pt x="4024" y="829"/>
                    <a:pt x="3744" y="926"/>
                  </a:cubicBezTo>
                  <a:cubicBezTo>
                    <a:pt x="3583" y="969"/>
                    <a:pt x="3422" y="1001"/>
                    <a:pt x="3260" y="1012"/>
                  </a:cubicBezTo>
                  <a:cubicBezTo>
                    <a:pt x="3002" y="1041"/>
                    <a:pt x="2744" y="1055"/>
                    <a:pt x="2485" y="1055"/>
                  </a:cubicBezTo>
                  <a:cubicBezTo>
                    <a:pt x="2356" y="1055"/>
                    <a:pt x="2227" y="1051"/>
                    <a:pt x="2098" y="1044"/>
                  </a:cubicBezTo>
                  <a:lnTo>
                    <a:pt x="2130" y="1034"/>
                  </a:lnTo>
                  <a:cubicBezTo>
                    <a:pt x="2345" y="937"/>
                    <a:pt x="2561" y="851"/>
                    <a:pt x="2787" y="797"/>
                  </a:cubicBezTo>
                  <a:cubicBezTo>
                    <a:pt x="2861" y="780"/>
                    <a:pt x="3336" y="662"/>
                    <a:pt x="3616" y="662"/>
                  </a:cubicBezTo>
                  <a:close/>
                  <a:moveTo>
                    <a:pt x="7026" y="956"/>
                  </a:moveTo>
                  <a:cubicBezTo>
                    <a:pt x="7196" y="956"/>
                    <a:pt x="7314" y="988"/>
                    <a:pt x="7307" y="1077"/>
                  </a:cubicBezTo>
                  <a:cubicBezTo>
                    <a:pt x="7285" y="1292"/>
                    <a:pt x="6058" y="1443"/>
                    <a:pt x="5886" y="1475"/>
                  </a:cubicBezTo>
                  <a:cubicBezTo>
                    <a:pt x="5445" y="1539"/>
                    <a:pt x="5004" y="1593"/>
                    <a:pt x="4573" y="1615"/>
                  </a:cubicBezTo>
                  <a:cubicBezTo>
                    <a:pt x="4401" y="1625"/>
                    <a:pt x="4207" y="1647"/>
                    <a:pt x="4003" y="1658"/>
                  </a:cubicBezTo>
                  <a:lnTo>
                    <a:pt x="4713" y="1453"/>
                  </a:lnTo>
                  <a:cubicBezTo>
                    <a:pt x="5111" y="1335"/>
                    <a:pt x="5520" y="1227"/>
                    <a:pt x="5940" y="1130"/>
                  </a:cubicBezTo>
                  <a:cubicBezTo>
                    <a:pt x="6057" y="1101"/>
                    <a:pt x="6661" y="956"/>
                    <a:pt x="7026" y="956"/>
                  </a:cubicBezTo>
                  <a:close/>
                  <a:moveTo>
                    <a:pt x="3185" y="0"/>
                  </a:moveTo>
                  <a:cubicBezTo>
                    <a:pt x="2668" y="43"/>
                    <a:pt x="2152" y="119"/>
                    <a:pt x="1657" y="237"/>
                  </a:cubicBezTo>
                  <a:cubicBezTo>
                    <a:pt x="1344" y="312"/>
                    <a:pt x="785" y="409"/>
                    <a:pt x="613" y="592"/>
                  </a:cubicBezTo>
                  <a:cubicBezTo>
                    <a:pt x="268" y="947"/>
                    <a:pt x="1269" y="1077"/>
                    <a:pt x="1646" y="1130"/>
                  </a:cubicBezTo>
                  <a:lnTo>
                    <a:pt x="1732" y="1141"/>
                  </a:lnTo>
                  <a:cubicBezTo>
                    <a:pt x="1678" y="1184"/>
                    <a:pt x="1635" y="1249"/>
                    <a:pt x="1614" y="1324"/>
                  </a:cubicBezTo>
                  <a:cubicBezTo>
                    <a:pt x="1495" y="1765"/>
                    <a:pt x="2744" y="1744"/>
                    <a:pt x="3228" y="1755"/>
                  </a:cubicBezTo>
                  <a:cubicBezTo>
                    <a:pt x="2162" y="2067"/>
                    <a:pt x="1108" y="2379"/>
                    <a:pt x="64" y="2712"/>
                  </a:cubicBezTo>
                  <a:cubicBezTo>
                    <a:pt x="0" y="2740"/>
                    <a:pt x="28" y="2782"/>
                    <a:pt x="84" y="2782"/>
                  </a:cubicBezTo>
                  <a:cubicBezTo>
                    <a:pt x="94" y="2782"/>
                    <a:pt x="106" y="2780"/>
                    <a:pt x="118" y="2777"/>
                  </a:cubicBezTo>
                  <a:cubicBezTo>
                    <a:pt x="1291" y="2443"/>
                    <a:pt x="2453" y="2099"/>
                    <a:pt x="3615" y="1765"/>
                  </a:cubicBezTo>
                  <a:cubicBezTo>
                    <a:pt x="4552" y="1765"/>
                    <a:pt x="5499" y="1669"/>
                    <a:pt x="6414" y="1486"/>
                  </a:cubicBezTo>
                  <a:cubicBezTo>
                    <a:pt x="6726" y="1421"/>
                    <a:pt x="7823" y="1184"/>
                    <a:pt x="7393" y="915"/>
                  </a:cubicBezTo>
                  <a:cubicBezTo>
                    <a:pt x="7329" y="873"/>
                    <a:pt x="7222" y="857"/>
                    <a:pt x="7096" y="857"/>
                  </a:cubicBezTo>
                  <a:cubicBezTo>
                    <a:pt x="6774" y="857"/>
                    <a:pt x="6324" y="960"/>
                    <a:pt x="6123" y="991"/>
                  </a:cubicBezTo>
                  <a:cubicBezTo>
                    <a:pt x="5531" y="1109"/>
                    <a:pt x="4971" y="1260"/>
                    <a:pt x="4401" y="1421"/>
                  </a:cubicBezTo>
                  <a:lnTo>
                    <a:pt x="3529" y="1669"/>
                  </a:lnTo>
                  <a:cubicBezTo>
                    <a:pt x="3479" y="1670"/>
                    <a:pt x="3428" y="1670"/>
                    <a:pt x="3377" y="1670"/>
                  </a:cubicBezTo>
                  <a:cubicBezTo>
                    <a:pt x="2922" y="1670"/>
                    <a:pt x="2468" y="1627"/>
                    <a:pt x="2023" y="1539"/>
                  </a:cubicBezTo>
                  <a:cubicBezTo>
                    <a:pt x="1614" y="1432"/>
                    <a:pt x="1872" y="1227"/>
                    <a:pt x="1936" y="1152"/>
                  </a:cubicBezTo>
                  <a:lnTo>
                    <a:pt x="1936" y="1152"/>
                  </a:lnTo>
                  <a:cubicBezTo>
                    <a:pt x="2153" y="1171"/>
                    <a:pt x="2415" y="1186"/>
                    <a:pt x="2681" y="1186"/>
                  </a:cubicBezTo>
                  <a:cubicBezTo>
                    <a:pt x="3168" y="1186"/>
                    <a:pt x="3671" y="1136"/>
                    <a:pt x="3949" y="969"/>
                  </a:cubicBezTo>
                  <a:cubicBezTo>
                    <a:pt x="4418" y="699"/>
                    <a:pt x="3973" y="579"/>
                    <a:pt x="3569" y="579"/>
                  </a:cubicBezTo>
                  <a:cubicBezTo>
                    <a:pt x="3491" y="579"/>
                    <a:pt x="3414" y="584"/>
                    <a:pt x="3346" y="592"/>
                  </a:cubicBezTo>
                  <a:cubicBezTo>
                    <a:pt x="2927" y="646"/>
                    <a:pt x="2238" y="797"/>
                    <a:pt x="1861" y="1034"/>
                  </a:cubicBezTo>
                  <a:cubicBezTo>
                    <a:pt x="1743" y="1023"/>
                    <a:pt x="1624" y="1012"/>
                    <a:pt x="1517" y="991"/>
                  </a:cubicBezTo>
                  <a:cubicBezTo>
                    <a:pt x="1172" y="937"/>
                    <a:pt x="849" y="937"/>
                    <a:pt x="785" y="732"/>
                  </a:cubicBezTo>
                  <a:cubicBezTo>
                    <a:pt x="742" y="614"/>
                    <a:pt x="989" y="528"/>
                    <a:pt x="1291" y="442"/>
                  </a:cubicBezTo>
                  <a:cubicBezTo>
                    <a:pt x="1517" y="377"/>
                    <a:pt x="1753" y="312"/>
                    <a:pt x="2001" y="269"/>
                  </a:cubicBezTo>
                  <a:cubicBezTo>
                    <a:pt x="2388" y="183"/>
                    <a:pt x="2787" y="130"/>
                    <a:pt x="3185" y="65"/>
                  </a:cubicBezTo>
                  <a:cubicBezTo>
                    <a:pt x="3249" y="54"/>
                    <a:pt x="3239" y="0"/>
                    <a:pt x="3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015;p62">
              <a:extLst>
                <a:ext uri="{FF2B5EF4-FFF2-40B4-BE49-F238E27FC236}">
                  <a16:creationId xmlns:a16="http://schemas.microsoft.com/office/drawing/2014/main" id="{8E655D4B-0EE3-66D1-1A37-1F4D2F36F433}"/>
                </a:ext>
              </a:extLst>
            </p:cNvPr>
            <p:cNvSpPr/>
            <p:nvPr/>
          </p:nvSpPr>
          <p:spPr>
            <a:xfrm>
              <a:off x="6090375" y="2591250"/>
              <a:ext cx="195900" cy="69550"/>
            </a:xfrm>
            <a:custGeom>
              <a:avLst/>
              <a:gdLst/>
              <a:ahLst/>
              <a:cxnLst/>
              <a:rect l="l" t="t" r="r" b="b"/>
              <a:pathLst>
                <a:path w="7836" h="2782" extrusionOk="0">
                  <a:moveTo>
                    <a:pt x="3635" y="657"/>
                  </a:moveTo>
                  <a:cubicBezTo>
                    <a:pt x="3711" y="657"/>
                    <a:pt x="3770" y="666"/>
                    <a:pt x="3800" y="689"/>
                  </a:cubicBezTo>
                  <a:cubicBezTo>
                    <a:pt x="3875" y="743"/>
                    <a:pt x="4026" y="829"/>
                    <a:pt x="3757" y="926"/>
                  </a:cubicBezTo>
                  <a:cubicBezTo>
                    <a:pt x="3596" y="969"/>
                    <a:pt x="3434" y="1002"/>
                    <a:pt x="3262" y="1012"/>
                  </a:cubicBezTo>
                  <a:cubicBezTo>
                    <a:pt x="3011" y="1041"/>
                    <a:pt x="2755" y="1055"/>
                    <a:pt x="2497" y="1055"/>
                  </a:cubicBezTo>
                  <a:cubicBezTo>
                    <a:pt x="2369" y="1055"/>
                    <a:pt x="2239" y="1052"/>
                    <a:pt x="2110" y="1045"/>
                  </a:cubicBezTo>
                  <a:lnTo>
                    <a:pt x="2143" y="1034"/>
                  </a:lnTo>
                  <a:cubicBezTo>
                    <a:pt x="2347" y="926"/>
                    <a:pt x="2573" y="851"/>
                    <a:pt x="2799" y="797"/>
                  </a:cubicBezTo>
                  <a:cubicBezTo>
                    <a:pt x="2867" y="780"/>
                    <a:pt x="3359" y="657"/>
                    <a:pt x="3635" y="657"/>
                  </a:cubicBezTo>
                  <a:close/>
                  <a:moveTo>
                    <a:pt x="7032" y="952"/>
                  </a:moveTo>
                  <a:cubicBezTo>
                    <a:pt x="7202" y="952"/>
                    <a:pt x="7319" y="984"/>
                    <a:pt x="7309" y="1077"/>
                  </a:cubicBezTo>
                  <a:cubicBezTo>
                    <a:pt x="7298" y="1281"/>
                    <a:pt x="6071" y="1443"/>
                    <a:pt x="5899" y="1464"/>
                  </a:cubicBezTo>
                  <a:lnTo>
                    <a:pt x="5888" y="1464"/>
                  </a:lnTo>
                  <a:cubicBezTo>
                    <a:pt x="5457" y="1540"/>
                    <a:pt x="5016" y="1594"/>
                    <a:pt x="4586" y="1615"/>
                  </a:cubicBezTo>
                  <a:cubicBezTo>
                    <a:pt x="4413" y="1626"/>
                    <a:pt x="4209" y="1647"/>
                    <a:pt x="4015" y="1647"/>
                  </a:cubicBezTo>
                  <a:lnTo>
                    <a:pt x="4726" y="1454"/>
                  </a:lnTo>
                  <a:cubicBezTo>
                    <a:pt x="5124" y="1335"/>
                    <a:pt x="5533" y="1228"/>
                    <a:pt x="5942" y="1131"/>
                  </a:cubicBezTo>
                  <a:cubicBezTo>
                    <a:pt x="6059" y="1101"/>
                    <a:pt x="6667" y="952"/>
                    <a:pt x="7032" y="952"/>
                  </a:cubicBezTo>
                  <a:close/>
                  <a:moveTo>
                    <a:pt x="3187" y="1"/>
                  </a:moveTo>
                  <a:cubicBezTo>
                    <a:pt x="2670" y="33"/>
                    <a:pt x="2164" y="119"/>
                    <a:pt x="1658" y="237"/>
                  </a:cubicBezTo>
                  <a:cubicBezTo>
                    <a:pt x="1346" y="302"/>
                    <a:pt x="797" y="399"/>
                    <a:pt x="614" y="593"/>
                  </a:cubicBezTo>
                  <a:cubicBezTo>
                    <a:pt x="270" y="948"/>
                    <a:pt x="1271" y="1077"/>
                    <a:pt x="1648" y="1120"/>
                  </a:cubicBezTo>
                  <a:lnTo>
                    <a:pt x="1744" y="1131"/>
                  </a:lnTo>
                  <a:cubicBezTo>
                    <a:pt x="1680" y="1185"/>
                    <a:pt x="1637" y="1249"/>
                    <a:pt x="1615" y="1324"/>
                  </a:cubicBezTo>
                  <a:cubicBezTo>
                    <a:pt x="1497" y="1755"/>
                    <a:pt x="2745" y="1744"/>
                    <a:pt x="3230" y="1755"/>
                  </a:cubicBezTo>
                  <a:cubicBezTo>
                    <a:pt x="2164" y="2056"/>
                    <a:pt x="1109" y="2379"/>
                    <a:pt x="66" y="2713"/>
                  </a:cubicBezTo>
                  <a:cubicBezTo>
                    <a:pt x="1" y="2731"/>
                    <a:pt x="31" y="2782"/>
                    <a:pt x="96" y="2782"/>
                  </a:cubicBezTo>
                  <a:cubicBezTo>
                    <a:pt x="107" y="2782"/>
                    <a:pt x="118" y="2780"/>
                    <a:pt x="130" y="2777"/>
                  </a:cubicBezTo>
                  <a:cubicBezTo>
                    <a:pt x="1292" y="2433"/>
                    <a:pt x="2455" y="2099"/>
                    <a:pt x="3628" y="1766"/>
                  </a:cubicBezTo>
                  <a:cubicBezTo>
                    <a:pt x="4564" y="1766"/>
                    <a:pt x="5500" y="1669"/>
                    <a:pt x="6415" y="1486"/>
                  </a:cubicBezTo>
                  <a:cubicBezTo>
                    <a:pt x="6738" y="1421"/>
                    <a:pt x="7836" y="1185"/>
                    <a:pt x="7405" y="905"/>
                  </a:cubicBezTo>
                  <a:cubicBezTo>
                    <a:pt x="7342" y="867"/>
                    <a:pt x="7240" y="853"/>
                    <a:pt x="7121" y="853"/>
                  </a:cubicBezTo>
                  <a:cubicBezTo>
                    <a:pt x="6794" y="853"/>
                    <a:pt x="6332" y="959"/>
                    <a:pt x="6135" y="991"/>
                  </a:cubicBezTo>
                  <a:cubicBezTo>
                    <a:pt x="5544" y="1109"/>
                    <a:pt x="4973" y="1260"/>
                    <a:pt x="4413" y="1421"/>
                  </a:cubicBezTo>
                  <a:cubicBezTo>
                    <a:pt x="4123" y="1507"/>
                    <a:pt x="3832" y="1583"/>
                    <a:pt x="3542" y="1669"/>
                  </a:cubicBezTo>
                  <a:cubicBezTo>
                    <a:pt x="3499" y="1670"/>
                    <a:pt x="3456" y="1670"/>
                    <a:pt x="3413" y="1670"/>
                  </a:cubicBezTo>
                  <a:cubicBezTo>
                    <a:pt x="2950" y="1670"/>
                    <a:pt x="2488" y="1618"/>
                    <a:pt x="2035" y="1529"/>
                  </a:cubicBezTo>
                  <a:cubicBezTo>
                    <a:pt x="1626" y="1421"/>
                    <a:pt x="1884" y="1228"/>
                    <a:pt x="1938" y="1152"/>
                  </a:cubicBezTo>
                  <a:lnTo>
                    <a:pt x="1938" y="1152"/>
                  </a:lnTo>
                  <a:cubicBezTo>
                    <a:pt x="2146" y="1170"/>
                    <a:pt x="2391" y="1183"/>
                    <a:pt x="2642" y="1183"/>
                  </a:cubicBezTo>
                  <a:cubicBezTo>
                    <a:pt x="3144" y="1183"/>
                    <a:pt x="3667" y="1131"/>
                    <a:pt x="3961" y="959"/>
                  </a:cubicBezTo>
                  <a:cubicBezTo>
                    <a:pt x="4430" y="683"/>
                    <a:pt x="3958" y="572"/>
                    <a:pt x="3549" y="572"/>
                  </a:cubicBezTo>
                  <a:cubicBezTo>
                    <a:pt x="3479" y="572"/>
                    <a:pt x="3410" y="576"/>
                    <a:pt x="3348" y="582"/>
                  </a:cubicBezTo>
                  <a:cubicBezTo>
                    <a:pt x="2928" y="636"/>
                    <a:pt x="2239" y="786"/>
                    <a:pt x="1874" y="1034"/>
                  </a:cubicBezTo>
                  <a:cubicBezTo>
                    <a:pt x="1755" y="1023"/>
                    <a:pt x="1637" y="1002"/>
                    <a:pt x="1518" y="991"/>
                  </a:cubicBezTo>
                  <a:cubicBezTo>
                    <a:pt x="1185" y="937"/>
                    <a:pt x="851" y="937"/>
                    <a:pt x="787" y="722"/>
                  </a:cubicBezTo>
                  <a:cubicBezTo>
                    <a:pt x="754" y="603"/>
                    <a:pt x="991" y="528"/>
                    <a:pt x="1292" y="442"/>
                  </a:cubicBezTo>
                  <a:cubicBezTo>
                    <a:pt x="1529" y="367"/>
                    <a:pt x="1766" y="313"/>
                    <a:pt x="2003" y="259"/>
                  </a:cubicBezTo>
                  <a:cubicBezTo>
                    <a:pt x="2401" y="184"/>
                    <a:pt x="2788" y="130"/>
                    <a:pt x="3187" y="65"/>
                  </a:cubicBezTo>
                  <a:cubicBezTo>
                    <a:pt x="3251" y="55"/>
                    <a:pt x="3251" y="1"/>
                    <a:pt x="31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016;p62">
              <a:extLst>
                <a:ext uri="{FF2B5EF4-FFF2-40B4-BE49-F238E27FC236}">
                  <a16:creationId xmlns:a16="http://schemas.microsoft.com/office/drawing/2014/main" id="{48AA438E-4A2D-804E-9F39-A2909E6F359E}"/>
                </a:ext>
              </a:extLst>
            </p:cNvPr>
            <p:cNvSpPr/>
            <p:nvPr/>
          </p:nvSpPr>
          <p:spPr>
            <a:xfrm>
              <a:off x="6385075" y="2090275"/>
              <a:ext cx="195550" cy="69550"/>
            </a:xfrm>
            <a:custGeom>
              <a:avLst/>
              <a:gdLst/>
              <a:ahLst/>
              <a:cxnLst/>
              <a:rect l="l" t="t" r="r" b="b"/>
              <a:pathLst>
                <a:path w="7822" h="2782" extrusionOk="0">
                  <a:moveTo>
                    <a:pt x="3614" y="662"/>
                  </a:moveTo>
                  <a:cubicBezTo>
                    <a:pt x="3698" y="662"/>
                    <a:pt x="3764" y="672"/>
                    <a:pt x="3797" y="700"/>
                  </a:cubicBezTo>
                  <a:cubicBezTo>
                    <a:pt x="3861" y="743"/>
                    <a:pt x="4023" y="829"/>
                    <a:pt x="3743" y="926"/>
                  </a:cubicBezTo>
                  <a:cubicBezTo>
                    <a:pt x="3582" y="969"/>
                    <a:pt x="3420" y="1001"/>
                    <a:pt x="3259" y="1012"/>
                  </a:cubicBezTo>
                  <a:cubicBezTo>
                    <a:pt x="3000" y="1041"/>
                    <a:pt x="2742" y="1055"/>
                    <a:pt x="2484" y="1055"/>
                  </a:cubicBezTo>
                  <a:cubicBezTo>
                    <a:pt x="2355" y="1055"/>
                    <a:pt x="2225" y="1051"/>
                    <a:pt x="2096" y="1044"/>
                  </a:cubicBezTo>
                  <a:lnTo>
                    <a:pt x="2139" y="1033"/>
                  </a:lnTo>
                  <a:cubicBezTo>
                    <a:pt x="2344" y="937"/>
                    <a:pt x="2559" y="851"/>
                    <a:pt x="2785" y="807"/>
                  </a:cubicBezTo>
                  <a:lnTo>
                    <a:pt x="2785" y="797"/>
                  </a:lnTo>
                  <a:cubicBezTo>
                    <a:pt x="2860" y="780"/>
                    <a:pt x="3335" y="662"/>
                    <a:pt x="3614" y="662"/>
                  </a:cubicBezTo>
                  <a:close/>
                  <a:moveTo>
                    <a:pt x="7024" y="956"/>
                  </a:moveTo>
                  <a:cubicBezTo>
                    <a:pt x="7194" y="956"/>
                    <a:pt x="7312" y="988"/>
                    <a:pt x="7305" y="1077"/>
                  </a:cubicBezTo>
                  <a:cubicBezTo>
                    <a:pt x="7284" y="1281"/>
                    <a:pt x="6057" y="1453"/>
                    <a:pt x="5885" y="1475"/>
                  </a:cubicBezTo>
                  <a:cubicBezTo>
                    <a:pt x="5454" y="1539"/>
                    <a:pt x="5013" y="1593"/>
                    <a:pt x="4572" y="1615"/>
                  </a:cubicBezTo>
                  <a:cubicBezTo>
                    <a:pt x="4399" y="1625"/>
                    <a:pt x="4206" y="1647"/>
                    <a:pt x="4001" y="1658"/>
                  </a:cubicBezTo>
                  <a:lnTo>
                    <a:pt x="4712" y="1453"/>
                  </a:lnTo>
                  <a:cubicBezTo>
                    <a:pt x="5121" y="1335"/>
                    <a:pt x="5519" y="1227"/>
                    <a:pt x="5938" y="1130"/>
                  </a:cubicBezTo>
                  <a:cubicBezTo>
                    <a:pt x="6056" y="1101"/>
                    <a:pt x="6660" y="956"/>
                    <a:pt x="7024" y="956"/>
                  </a:cubicBezTo>
                  <a:close/>
                  <a:moveTo>
                    <a:pt x="3183" y="0"/>
                  </a:moveTo>
                  <a:cubicBezTo>
                    <a:pt x="2667" y="43"/>
                    <a:pt x="2161" y="119"/>
                    <a:pt x="1655" y="237"/>
                  </a:cubicBezTo>
                  <a:cubicBezTo>
                    <a:pt x="1354" y="312"/>
                    <a:pt x="794" y="409"/>
                    <a:pt x="611" y="592"/>
                  </a:cubicBezTo>
                  <a:cubicBezTo>
                    <a:pt x="277" y="947"/>
                    <a:pt x="1278" y="1077"/>
                    <a:pt x="1644" y="1130"/>
                  </a:cubicBezTo>
                  <a:lnTo>
                    <a:pt x="1741" y="1141"/>
                  </a:lnTo>
                  <a:cubicBezTo>
                    <a:pt x="1687" y="1184"/>
                    <a:pt x="1644" y="1249"/>
                    <a:pt x="1612" y="1324"/>
                  </a:cubicBezTo>
                  <a:cubicBezTo>
                    <a:pt x="1504" y="1765"/>
                    <a:pt x="2753" y="1744"/>
                    <a:pt x="3226" y="1755"/>
                  </a:cubicBezTo>
                  <a:cubicBezTo>
                    <a:pt x="2161" y="2067"/>
                    <a:pt x="1117" y="2379"/>
                    <a:pt x="73" y="2712"/>
                  </a:cubicBezTo>
                  <a:cubicBezTo>
                    <a:pt x="1" y="2740"/>
                    <a:pt x="35" y="2782"/>
                    <a:pt x="92" y="2782"/>
                  </a:cubicBezTo>
                  <a:cubicBezTo>
                    <a:pt x="103" y="2782"/>
                    <a:pt x="115" y="2780"/>
                    <a:pt x="127" y="2777"/>
                  </a:cubicBezTo>
                  <a:cubicBezTo>
                    <a:pt x="1289" y="2443"/>
                    <a:pt x="2462" y="2099"/>
                    <a:pt x="3625" y="1765"/>
                  </a:cubicBezTo>
                  <a:cubicBezTo>
                    <a:pt x="4561" y="1765"/>
                    <a:pt x="5497" y="1668"/>
                    <a:pt x="6423" y="1485"/>
                  </a:cubicBezTo>
                  <a:cubicBezTo>
                    <a:pt x="6724" y="1421"/>
                    <a:pt x="7822" y="1184"/>
                    <a:pt x="7391" y="915"/>
                  </a:cubicBezTo>
                  <a:cubicBezTo>
                    <a:pt x="7328" y="873"/>
                    <a:pt x="7222" y="857"/>
                    <a:pt x="7097" y="857"/>
                  </a:cubicBezTo>
                  <a:cubicBezTo>
                    <a:pt x="6775" y="857"/>
                    <a:pt x="6323" y="962"/>
                    <a:pt x="6121" y="1001"/>
                  </a:cubicBezTo>
                  <a:cubicBezTo>
                    <a:pt x="5540" y="1109"/>
                    <a:pt x="4970" y="1270"/>
                    <a:pt x="4410" y="1421"/>
                  </a:cubicBezTo>
                  <a:lnTo>
                    <a:pt x="3538" y="1668"/>
                  </a:lnTo>
                  <a:cubicBezTo>
                    <a:pt x="3487" y="1670"/>
                    <a:pt x="3435" y="1670"/>
                    <a:pt x="3384" y="1670"/>
                  </a:cubicBezTo>
                  <a:cubicBezTo>
                    <a:pt x="2921" y="1670"/>
                    <a:pt x="2467" y="1626"/>
                    <a:pt x="2021" y="1539"/>
                  </a:cubicBezTo>
                  <a:cubicBezTo>
                    <a:pt x="1623" y="1432"/>
                    <a:pt x="1881" y="1227"/>
                    <a:pt x="1935" y="1152"/>
                  </a:cubicBezTo>
                  <a:lnTo>
                    <a:pt x="1935" y="1152"/>
                  </a:lnTo>
                  <a:cubicBezTo>
                    <a:pt x="2152" y="1171"/>
                    <a:pt x="2413" y="1186"/>
                    <a:pt x="2680" y="1186"/>
                  </a:cubicBezTo>
                  <a:cubicBezTo>
                    <a:pt x="3168" y="1186"/>
                    <a:pt x="3673" y="1136"/>
                    <a:pt x="3958" y="969"/>
                  </a:cubicBezTo>
                  <a:cubicBezTo>
                    <a:pt x="4414" y="692"/>
                    <a:pt x="3980" y="578"/>
                    <a:pt x="3579" y="578"/>
                  </a:cubicBezTo>
                  <a:cubicBezTo>
                    <a:pt x="3497" y="578"/>
                    <a:pt x="3416" y="583"/>
                    <a:pt x="3345" y="592"/>
                  </a:cubicBezTo>
                  <a:cubicBezTo>
                    <a:pt x="2925" y="635"/>
                    <a:pt x="2236" y="797"/>
                    <a:pt x="1860" y="1033"/>
                  </a:cubicBezTo>
                  <a:cubicBezTo>
                    <a:pt x="1741" y="1023"/>
                    <a:pt x="1634" y="1012"/>
                    <a:pt x="1515" y="990"/>
                  </a:cubicBezTo>
                  <a:cubicBezTo>
                    <a:pt x="1182" y="937"/>
                    <a:pt x="848" y="937"/>
                    <a:pt x="783" y="732"/>
                  </a:cubicBezTo>
                  <a:cubicBezTo>
                    <a:pt x="751" y="614"/>
                    <a:pt x="988" y="528"/>
                    <a:pt x="1289" y="442"/>
                  </a:cubicBezTo>
                  <a:cubicBezTo>
                    <a:pt x="1515" y="377"/>
                    <a:pt x="1763" y="312"/>
                    <a:pt x="1999" y="269"/>
                  </a:cubicBezTo>
                  <a:cubicBezTo>
                    <a:pt x="2387" y="183"/>
                    <a:pt x="2785" y="129"/>
                    <a:pt x="3183" y="65"/>
                  </a:cubicBezTo>
                  <a:cubicBezTo>
                    <a:pt x="3248" y="54"/>
                    <a:pt x="3237" y="0"/>
                    <a:pt x="3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017;p62">
              <a:extLst>
                <a:ext uri="{FF2B5EF4-FFF2-40B4-BE49-F238E27FC236}">
                  <a16:creationId xmlns:a16="http://schemas.microsoft.com/office/drawing/2014/main" id="{11B47147-5A36-1A3E-88FC-53F52181D944}"/>
                </a:ext>
              </a:extLst>
            </p:cNvPr>
            <p:cNvSpPr/>
            <p:nvPr/>
          </p:nvSpPr>
          <p:spPr>
            <a:xfrm>
              <a:off x="5672350" y="2000950"/>
              <a:ext cx="195825" cy="69550"/>
            </a:xfrm>
            <a:custGeom>
              <a:avLst/>
              <a:gdLst/>
              <a:ahLst/>
              <a:cxnLst/>
              <a:rect l="l" t="t" r="r" b="b"/>
              <a:pathLst>
                <a:path w="7833" h="2782" extrusionOk="0">
                  <a:moveTo>
                    <a:pt x="3632" y="666"/>
                  </a:moveTo>
                  <a:cubicBezTo>
                    <a:pt x="3712" y="666"/>
                    <a:pt x="3776" y="676"/>
                    <a:pt x="3807" y="700"/>
                  </a:cubicBezTo>
                  <a:cubicBezTo>
                    <a:pt x="3872" y="754"/>
                    <a:pt x="4033" y="829"/>
                    <a:pt x="3753" y="926"/>
                  </a:cubicBezTo>
                  <a:cubicBezTo>
                    <a:pt x="3592" y="969"/>
                    <a:pt x="3430" y="1001"/>
                    <a:pt x="3269" y="1012"/>
                  </a:cubicBezTo>
                  <a:cubicBezTo>
                    <a:pt x="3011" y="1041"/>
                    <a:pt x="2752" y="1055"/>
                    <a:pt x="2494" y="1055"/>
                  </a:cubicBezTo>
                  <a:cubicBezTo>
                    <a:pt x="2365" y="1055"/>
                    <a:pt x="2236" y="1051"/>
                    <a:pt x="2107" y="1044"/>
                  </a:cubicBezTo>
                  <a:lnTo>
                    <a:pt x="2139" y="1033"/>
                  </a:lnTo>
                  <a:cubicBezTo>
                    <a:pt x="2354" y="937"/>
                    <a:pt x="2570" y="850"/>
                    <a:pt x="2796" y="797"/>
                  </a:cubicBezTo>
                  <a:cubicBezTo>
                    <a:pt x="2871" y="780"/>
                    <a:pt x="3354" y="666"/>
                    <a:pt x="3632" y="666"/>
                  </a:cubicBezTo>
                  <a:close/>
                  <a:moveTo>
                    <a:pt x="7035" y="956"/>
                  </a:moveTo>
                  <a:cubicBezTo>
                    <a:pt x="7205" y="956"/>
                    <a:pt x="7323" y="988"/>
                    <a:pt x="7316" y="1076"/>
                  </a:cubicBezTo>
                  <a:cubicBezTo>
                    <a:pt x="7294" y="1281"/>
                    <a:pt x="6067" y="1442"/>
                    <a:pt x="5895" y="1475"/>
                  </a:cubicBezTo>
                  <a:cubicBezTo>
                    <a:pt x="5454" y="1539"/>
                    <a:pt x="5023" y="1593"/>
                    <a:pt x="4582" y="1615"/>
                  </a:cubicBezTo>
                  <a:cubicBezTo>
                    <a:pt x="4410" y="1636"/>
                    <a:pt x="4216" y="1647"/>
                    <a:pt x="4012" y="1658"/>
                  </a:cubicBezTo>
                  <a:cubicBezTo>
                    <a:pt x="4248" y="1582"/>
                    <a:pt x="4485" y="1518"/>
                    <a:pt x="4722" y="1453"/>
                  </a:cubicBezTo>
                  <a:cubicBezTo>
                    <a:pt x="5120" y="1335"/>
                    <a:pt x="5529" y="1227"/>
                    <a:pt x="5949" y="1130"/>
                  </a:cubicBezTo>
                  <a:cubicBezTo>
                    <a:pt x="6066" y="1101"/>
                    <a:pt x="6670" y="956"/>
                    <a:pt x="7035" y="956"/>
                  </a:cubicBezTo>
                  <a:close/>
                  <a:moveTo>
                    <a:pt x="3194" y="0"/>
                  </a:moveTo>
                  <a:cubicBezTo>
                    <a:pt x="2677" y="43"/>
                    <a:pt x="2161" y="119"/>
                    <a:pt x="1655" y="237"/>
                  </a:cubicBezTo>
                  <a:cubicBezTo>
                    <a:pt x="1353" y="312"/>
                    <a:pt x="794" y="409"/>
                    <a:pt x="611" y="592"/>
                  </a:cubicBezTo>
                  <a:cubicBezTo>
                    <a:pt x="277" y="947"/>
                    <a:pt x="1278" y="1076"/>
                    <a:pt x="1655" y="1130"/>
                  </a:cubicBezTo>
                  <a:lnTo>
                    <a:pt x="1741" y="1141"/>
                  </a:lnTo>
                  <a:cubicBezTo>
                    <a:pt x="1687" y="1184"/>
                    <a:pt x="1644" y="1249"/>
                    <a:pt x="1622" y="1324"/>
                  </a:cubicBezTo>
                  <a:cubicBezTo>
                    <a:pt x="1504" y="1765"/>
                    <a:pt x="2752" y="1744"/>
                    <a:pt x="3237" y="1754"/>
                  </a:cubicBezTo>
                  <a:cubicBezTo>
                    <a:pt x="2171" y="2067"/>
                    <a:pt x="1117" y="2379"/>
                    <a:pt x="73" y="2712"/>
                  </a:cubicBezTo>
                  <a:cubicBezTo>
                    <a:pt x="0" y="2739"/>
                    <a:pt x="34" y="2782"/>
                    <a:pt x="92" y="2782"/>
                  </a:cubicBezTo>
                  <a:cubicBezTo>
                    <a:pt x="103" y="2782"/>
                    <a:pt x="114" y="2780"/>
                    <a:pt x="126" y="2777"/>
                  </a:cubicBezTo>
                  <a:cubicBezTo>
                    <a:pt x="1289" y="2443"/>
                    <a:pt x="2462" y="2099"/>
                    <a:pt x="3624" y="1765"/>
                  </a:cubicBezTo>
                  <a:cubicBezTo>
                    <a:pt x="4561" y="1765"/>
                    <a:pt x="5497" y="1679"/>
                    <a:pt x="6422" y="1485"/>
                  </a:cubicBezTo>
                  <a:cubicBezTo>
                    <a:pt x="6735" y="1421"/>
                    <a:pt x="7832" y="1184"/>
                    <a:pt x="7402" y="915"/>
                  </a:cubicBezTo>
                  <a:cubicBezTo>
                    <a:pt x="7338" y="873"/>
                    <a:pt x="7233" y="857"/>
                    <a:pt x="7107" y="857"/>
                  </a:cubicBezTo>
                  <a:cubicBezTo>
                    <a:pt x="6785" y="857"/>
                    <a:pt x="6333" y="962"/>
                    <a:pt x="6132" y="1001"/>
                  </a:cubicBezTo>
                  <a:cubicBezTo>
                    <a:pt x="5551" y="1109"/>
                    <a:pt x="4980" y="1270"/>
                    <a:pt x="4410" y="1421"/>
                  </a:cubicBezTo>
                  <a:lnTo>
                    <a:pt x="3538" y="1668"/>
                  </a:lnTo>
                  <a:cubicBezTo>
                    <a:pt x="3488" y="1669"/>
                    <a:pt x="3437" y="1670"/>
                    <a:pt x="3386" y="1670"/>
                  </a:cubicBezTo>
                  <a:cubicBezTo>
                    <a:pt x="2931" y="1670"/>
                    <a:pt x="2477" y="1626"/>
                    <a:pt x="2031" y="1539"/>
                  </a:cubicBezTo>
                  <a:cubicBezTo>
                    <a:pt x="1622" y="1432"/>
                    <a:pt x="1881" y="1227"/>
                    <a:pt x="1945" y="1152"/>
                  </a:cubicBezTo>
                  <a:lnTo>
                    <a:pt x="1945" y="1152"/>
                  </a:lnTo>
                  <a:cubicBezTo>
                    <a:pt x="2162" y="1171"/>
                    <a:pt x="2424" y="1186"/>
                    <a:pt x="2690" y="1186"/>
                  </a:cubicBezTo>
                  <a:cubicBezTo>
                    <a:pt x="3177" y="1186"/>
                    <a:pt x="3680" y="1136"/>
                    <a:pt x="3958" y="969"/>
                  </a:cubicBezTo>
                  <a:cubicBezTo>
                    <a:pt x="4427" y="698"/>
                    <a:pt x="3982" y="579"/>
                    <a:pt x="3572" y="579"/>
                  </a:cubicBezTo>
                  <a:cubicBezTo>
                    <a:pt x="3492" y="579"/>
                    <a:pt x="3414" y="583"/>
                    <a:pt x="3344" y="592"/>
                  </a:cubicBezTo>
                  <a:cubicBezTo>
                    <a:pt x="2925" y="635"/>
                    <a:pt x="2247" y="797"/>
                    <a:pt x="1870" y="1033"/>
                  </a:cubicBezTo>
                  <a:cubicBezTo>
                    <a:pt x="1752" y="1023"/>
                    <a:pt x="1633" y="1012"/>
                    <a:pt x="1526" y="990"/>
                  </a:cubicBezTo>
                  <a:cubicBezTo>
                    <a:pt x="1181" y="937"/>
                    <a:pt x="858" y="937"/>
                    <a:pt x="794" y="732"/>
                  </a:cubicBezTo>
                  <a:cubicBezTo>
                    <a:pt x="751" y="614"/>
                    <a:pt x="998" y="528"/>
                    <a:pt x="1289" y="441"/>
                  </a:cubicBezTo>
                  <a:cubicBezTo>
                    <a:pt x="1526" y="377"/>
                    <a:pt x="1762" y="312"/>
                    <a:pt x="1999" y="269"/>
                  </a:cubicBezTo>
                  <a:cubicBezTo>
                    <a:pt x="2397" y="183"/>
                    <a:pt x="2785" y="129"/>
                    <a:pt x="3194" y="65"/>
                  </a:cubicBezTo>
                  <a:cubicBezTo>
                    <a:pt x="3248" y="54"/>
                    <a:pt x="3248" y="0"/>
                    <a:pt x="3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018;p62">
              <a:extLst>
                <a:ext uri="{FF2B5EF4-FFF2-40B4-BE49-F238E27FC236}">
                  <a16:creationId xmlns:a16="http://schemas.microsoft.com/office/drawing/2014/main" id="{65F79F45-5729-1830-DC87-3DF8D63956E5}"/>
                </a:ext>
              </a:extLst>
            </p:cNvPr>
            <p:cNvSpPr/>
            <p:nvPr/>
          </p:nvSpPr>
          <p:spPr>
            <a:xfrm>
              <a:off x="5805175" y="1926375"/>
              <a:ext cx="195650" cy="69600"/>
            </a:xfrm>
            <a:custGeom>
              <a:avLst/>
              <a:gdLst/>
              <a:ahLst/>
              <a:cxnLst/>
              <a:rect l="l" t="t" r="r" b="b"/>
              <a:pathLst>
                <a:path w="7826" h="2784" extrusionOk="0">
                  <a:moveTo>
                    <a:pt x="3624" y="658"/>
                  </a:moveTo>
                  <a:cubicBezTo>
                    <a:pt x="3700" y="658"/>
                    <a:pt x="3759" y="668"/>
                    <a:pt x="3789" y="691"/>
                  </a:cubicBezTo>
                  <a:cubicBezTo>
                    <a:pt x="3865" y="745"/>
                    <a:pt x="4015" y="831"/>
                    <a:pt x="3746" y="928"/>
                  </a:cubicBezTo>
                  <a:cubicBezTo>
                    <a:pt x="3585" y="971"/>
                    <a:pt x="3423" y="1003"/>
                    <a:pt x="3251" y="1014"/>
                  </a:cubicBezTo>
                  <a:cubicBezTo>
                    <a:pt x="3000" y="1042"/>
                    <a:pt x="2744" y="1057"/>
                    <a:pt x="2487" y="1057"/>
                  </a:cubicBezTo>
                  <a:cubicBezTo>
                    <a:pt x="2358" y="1057"/>
                    <a:pt x="2229" y="1053"/>
                    <a:pt x="2100" y="1046"/>
                  </a:cubicBezTo>
                  <a:lnTo>
                    <a:pt x="2132" y="1035"/>
                  </a:lnTo>
                  <a:cubicBezTo>
                    <a:pt x="2347" y="928"/>
                    <a:pt x="2562" y="852"/>
                    <a:pt x="2788" y="798"/>
                  </a:cubicBezTo>
                  <a:cubicBezTo>
                    <a:pt x="2856" y="782"/>
                    <a:pt x="3348" y="658"/>
                    <a:pt x="3624" y="658"/>
                  </a:cubicBezTo>
                  <a:close/>
                  <a:moveTo>
                    <a:pt x="7027" y="953"/>
                  </a:moveTo>
                  <a:cubicBezTo>
                    <a:pt x="7197" y="953"/>
                    <a:pt x="7315" y="986"/>
                    <a:pt x="7308" y="1078"/>
                  </a:cubicBezTo>
                  <a:cubicBezTo>
                    <a:pt x="7287" y="1283"/>
                    <a:pt x="6060" y="1444"/>
                    <a:pt x="5888" y="1466"/>
                  </a:cubicBezTo>
                  <a:cubicBezTo>
                    <a:pt x="5447" y="1541"/>
                    <a:pt x="5005" y="1584"/>
                    <a:pt x="4575" y="1616"/>
                  </a:cubicBezTo>
                  <a:cubicBezTo>
                    <a:pt x="4403" y="1627"/>
                    <a:pt x="4209" y="1638"/>
                    <a:pt x="4004" y="1649"/>
                  </a:cubicBezTo>
                  <a:cubicBezTo>
                    <a:pt x="4241" y="1584"/>
                    <a:pt x="4478" y="1520"/>
                    <a:pt x="4715" y="1444"/>
                  </a:cubicBezTo>
                  <a:cubicBezTo>
                    <a:pt x="5113" y="1337"/>
                    <a:pt x="5522" y="1218"/>
                    <a:pt x="5942" y="1132"/>
                  </a:cubicBezTo>
                  <a:cubicBezTo>
                    <a:pt x="6059" y="1103"/>
                    <a:pt x="6662" y="953"/>
                    <a:pt x="7027" y="953"/>
                  </a:cubicBezTo>
                  <a:close/>
                  <a:moveTo>
                    <a:pt x="3198" y="1"/>
                  </a:moveTo>
                  <a:cubicBezTo>
                    <a:pt x="3195" y="1"/>
                    <a:pt x="3191" y="1"/>
                    <a:pt x="3187" y="2"/>
                  </a:cubicBezTo>
                  <a:cubicBezTo>
                    <a:pt x="2670" y="34"/>
                    <a:pt x="2153" y="120"/>
                    <a:pt x="1648" y="239"/>
                  </a:cubicBezTo>
                  <a:cubicBezTo>
                    <a:pt x="1346" y="303"/>
                    <a:pt x="787" y="400"/>
                    <a:pt x="604" y="594"/>
                  </a:cubicBezTo>
                  <a:cubicBezTo>
                    <a:pt x="270" y="949"/>
                    <a:pt x="1271" y="1078"/>
                    <a:pt x="1648" y="1121"/>
                  </a:cubicBezTo>
                  <a:lnTo>
                    <a:pt x="1734" y="1132"/>
                  </a:lnTo>
                  <a:cubicBezTo>
                    <a:pt x="1680" y="1186"/>
                    <a:pt x="1637" y="1250"/>
                    <a:pt x="1615" y="1326"/>
                  </a:cubicBezTo>
                  <a:cubicBezTo>
                    <a:pt x="1497" y="1756"/>
                    <a:pt x="2745" y="1746"/>
                    <a:pt x="3230" y="1756"/>
                  </a:cubicBezTo>
                  <a:cubicBezTo>
                    <a:pt x="2164" y="2058"/>
                    <a:pt x="1109" y="2381"/>
                    <a:pt x="65" y="2714"/>
                  </a:cubicBezTo>
                  <a:cubicBezTo>
                    <a:pt x="1" y="2733"/>
                    <a:pt x="31" y="2783"/>
                    <a:pt x="89" y="2783"/>
                  </a:cubicBezTo>
                  <a:cubicBezTo>
                    <a:pt x="99" y="2783"/>
                    <a:pt x="109" y="2782"/>
                    <a:pt x="119" y="2779"/>
                  </a:cubicBezTo>
                  <a:cubicBezTo>
                    <a:pt x="1292" y="2434"/>
                    <a:pt x="2455" y="2101"/>
                    <a:pt x="3617" y="1756"/>
                  </a:cubicBezTo>
                  <a:cubicBezTo>
                    <a:pt x="3664" y="1757"/>
                    <a:pt x="3711" y="1757"/>
                    <a:pt x="3758" y="1757"/>
                  </a:cubicBezTo>
                  <a:cubicBezTo>
                    <a:pt x="4648" y="1757"/>
                    <a:pt x="5546" y="1661"/>
                    <a:pt x="6415" y="1487"/>
                  </a:cubicBezTo>
                  <a:cubicBezTo>
                    <a:pt x="6727" y="1412"/>
                    <a:pt x="7825" y="1175"/>
                    <a:pt x="7395" y="906"/>
                  </a:cubicBezTo>
                  <a:cubicBezTo>
                    <a:pt x="7332" y="867"/>
                    <a:pt x="7227" y="853"/>
                    <a:pt x="7103" y="853"/>
                  </a:cubicBezTo>
                  <a:cubicBezTo>
                    <a:pt x="6778" y="853"/>
                    <a:pt x="6319" y="953"/>
                    <a:pt x="6125" y="992"/>
                  </a:cubicBezTo>
                  <a:cubicBezTo>
                    <a:pt x="5533" y="1111"/>
                    <a:pt x="4973" y="1261"/>
                    <a:pt x="4403" y="1423"/>
                  </a:cubicBezTo>
                  <a:lnTo>
                    <a:pt x="3531" y="1670"/>
                  </a:lnTo>
                  <a:cubicBezTo>
                    <a:pt x="3025" y="1670"/>
                    <a:pt x="2519" y="1627"/>
                    <a:pt x="2024" y="1530"/>
                  </a:cubicBezTo>
                  <a:cubicBezTo>
                    <a:pt x="1615" y="1423"/>
                    <a:pt x="1874" y="1229"/>
                    <a:pt x="1938" y="1154"/>
                  </a:cubicBezTo>
                  <a:lnTo>
                    <a:pt x="1938" y="1154"/>
                  </a:lnTo>
                  <a:cubicBezTo>
                    <a:pt x="2143" y="1172"/>
                    <a:pt x="2387" y="1185"/>
                    <a:pt x="2637" y="1185"/>
                  </a:cubicBezTo>
                  <a:cubicBezTo>
                    <a:pt x="3138" y="1185"/>
                    <a:pt x="3664" y="1132"/>
                    <a:pt x="3951" y="960"/>
                  </a:cubicBezTo>
                  <a:cubicBezTo>
                    <a:pt x="4419" y="689"/>
                    <a:pt x="3974" y="570"/>
                    <a:pt x="3571" y="570"/>
                  </a:cubicBezTo>
                  <a:cubicBezTo>
                    <a:pt x="3493" y="570"/>
                    <a:pt x="3416" y="574"/>
                    <a:pt x="3348" y="583"/>
                  </a:cubicBezTo>
                  <a:cubicBezTo>
                    <a:pt x="2917" y="637"/>
                    <a:pt x="2239" y="788"/>
                    <a:pt x="1863" y="1035"/>
                  </a:cubicBezTo>
                  <a:cubicBezTo>
                    <a:pt x="1744" y="1014"/>
                    <a:pt x="1626" y="1003"/>
                    <a:pt x="1518" y="992"/>
                  </a:cubicBezTo>
                  <a:cubicBezTo>
                    <a:pt x="1174" y="928"/>
                    <a:pt x="851" y="938"/>
                    <a:pt x="787" y="723"/>
                  </a:cubicBezTo>
                  <a:cubicBezTo>
                    <a:pt x="743" y="605"/>
                    <a:pt x="991" y="529"/>
                    <a:pt x="1282" y="443"/>
                  </a:cubicBezTo>
                  <a:cubicBezTo>
                    <a:pt x="1518" y="368"/>
                    <a:pt x="1755" y="314"/>
                    <a:pt x="2003" y="260"/>
                  </a:cubicBezTo>
                  <a:cubicBezTo>
                    <a:pt x="2390" y="174"/>
                    <a:pt x="2788" y="131"/>
                    <a:pt x="3187" y="67"/>
                  </a:cubicBezTo>
                  <a:cubicBezTo>
                    <a:pt x="3246" y="57"/>
                    <a:pt x="3242" y="1"/>
                    <a:pt x="3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019;p62">
              <a:extLst>
                <a:ext uri="{FF2B5EF4-FFF2-40B4-BE49-F238E27FC236}">
                  <a16:creationId xmlns:a16="http://schemas.microsoft.com/office/drawing/2014/main" id="{72E0469A-03AE-0298-0A75-14EB144FFD87}"/>
                </a:ext>
              </a:extLst>
            </p:cNvPr>
            <p:cNvSpPr/>
            <p:nvPr/>
          </p:nvSpPr>
          <p:spPr>
            <a:xfrm>
              <a:off x="6539800" y="2029425"/>
              <a:ext cx="195800" cy="69425"/>
            </a:xfrm>
            <a:custGeom>
              <a:avLst/>
              <a:gdLst/>
              <a:ahLst/>
              <a:cxnLst/>
              <a:rect l="l" t="t" r="r" b="b"/>
              <a:pathLst>
                <a:path w="7832" h="2777" extrusionOk="0">
                  <a:moveTo>
                    <a:pt x="3621" y="657"/>
                  </a:moveTo>
                  <a:cubicBezTo>
                    <a:pt x="3701" y="657"/>
                    <a:pt x="3765" y="667"/>
                    <a:pt x="3796" y="691"/>
                  </a:cubicBezTo>
                  <a:cubicBezTo>
                    <a:pt x="3861" y="745"/>
                    <a:pt x="4022" y="820"/>
                    <a:pt x="3753" y="917"/>
                  </a:cubicBezTo>
                  <a:cubicBezTo>
                    <a:pt x="3592" y="971"/>
                    <a:pt x="3419" y="992"/>
                    <a:pt x="3258" y="1014"/>
                  </a:cubicBezTo>
                  <a:cubicBezTo>
                    <a:pt x="3000" y="1042"/>
                    <a:pt x="2741" y="1057"/>
                    <a:pt x="2486" y="1057"/>
                  </a:cubicBezTo>
                  <a:cubicBezTo>
                    <a:pt x="2359" y="1057"/>
                    <a:pt x="2232" y="1053"/>
                    <a:pt x="2106" y="1046"/>
                  </a:cubicBezTo>
                  <a:lnTo>
                    <a:pt x="2139" y="1024"/>
                  </a:lnTo>
                  <a:cubicBezTo>
                    <a:pt x="2343" y="928"/>
                    <a:pt x="2558" y="841"/>
                    <a:pt x="2795" y="788"/>
                  </a:cubicBezTo>
                  <a:cubicBezTo>
                    <a:pt x="2862" y="771"/>
                    <a:pt x="3343" y="657"/>
                    <a:pt x="3621" y="657"/>
                  </a:cubicBezTo>
                  <a:close/>
                  <a:moveTo>
                    <a:pt x="7038" y="949"/>
                  </a:moveTo>
                  <a:cubicBezTo>
                    <a:pt x="7202" y="949"/>
                    <a:pt x="7315" y="980"/>
                    <a:pt x="7305" y="1067"/>
                  </a:cubicBezTo>
                  <a:cubicBezTo>
                    <a:pt x="7294" y="1272"/>
                    <a:pt x="6067" y="1433"/>
                    <a:pt x="5884" y="1466"/>
                  </a:cubicBezTo>
                  <a:cubicBezTo>
                    <a:pt x="5453" y="1530"/>
                    <a:pt x="5012" y="1584"/>
                    <a:pt x="4571" y="1616"/>
                  </a:cubicBezTo>
                  <a:cubicBezTo>
                    <a:pt x="4399" y="1627"/>
                    <a:pt x="4205" y="1638"/>
                    <a:pt x="4001" y="1649"/>
                  </a:cubicBezTo>
                  <a:cubicBezTo>
                    <a:pt x="4237" y="1584"/>
                    <a:pt x="4474" y="1509"/>
                    <a:pt x="4711" y="1444"/>
                  </a:cubicBezTo>
                  <a:cubicBezTo>
                    <a:pt x="5120" y="1326"/>
                    <a:pt x="5518" y="1218"/>
                    <a:pt x="5938" y="1121"/>
                  </a:cubicBezTo>
                  <a:cubicBezTo>
                    <a:pt x="6056" y="1099"/>
                    <a:pt x="6674" y="949"/>
                    <a:pt x="7038" y="949"/>
                  </a:cubicBezTo>
                  <a:close/>
                  <a:moveTo>
                    <a:pt x="3196" y="1"/>
                  </a:moveTo>
                  <a:cubicBezTo>
                    <a:pt x="3192" y="1"/>
                    <a:pt x="3188" y="1"/>
                    <a:pt x="3183" y="2"/>
                  </a:cubicBezTo>
                  <a:cubicBezTo>
                    <a:pt x="2666" y="34"/>
                    <a:pt x="2160" y="110"/>
                    <a:pt x="1654" y="228"/>
                  </a:cubicBezTo>
                  <a:cubicBezTo>
                    <a:pt x="1342" y="303"/>
                    <a:pt x="793" y="400"/>
                    <a:pt x="610" y="594"/>
                  </a:cubicBezTo>
                  <a:cubicBezTo>
                    <a:pt x="277" y="949"/>
                    <a:pt x="1267" y="1067"/>
                    <a:pt x="1644" y="1121"/>
                  </a:cubicBezTo>
                  <a:lnTo>
                    <a:pt x="1740" y="1132"/>
                  </a:lnTo>
                  <a:cubicBezTo>
                    <a:pt x="1687" y="1175"/>
                    <a:pt x="1633" y="1240"/>
                    <a:pt x="1611" y="1315"/>
                  </a:cubicBezTo>
                  <a:cubicBezTo>
                    <a:pt x="1504" y="1756"/>
                    <a:pt x="2752" y="1735"/>
                    <a:pt x="3226" y="1756"/>
                  </a:cubicBezTo>
                  <a:cubicBezTo>
                    <a:pt x="2160" y="2058"/>
                    <a:pt x="1106" y="2380"/>
                    <a:pt x="62" y="2714"/>
                  </a:cubicBezTo>
                  <a:cubicBezTo>
                    <a:pt x="1" y="2731"/>
                    <a:pt x="24" y="2777"/>
                    <a:pt x="80" y="2777"/>
                  </a:cubicBezTo>
                  <a:cubicBezTo>
                    <a:pt x="94" y="2777"/>
                    <a:pt x="109" y="2774"/>
                    <a:pt x="126" y="2768"/>
                  </a:cubicBezTo>
                  <a:cubicBezTo>
                    <a:pt x="1288" y="2434"/>
                    <a:pt x="2451" y="2090"/>
                    <a:pt x="3624" y="1756"/>
                  </a:cubicBezTo>
                  <a:cubicBezTo>
                    <a:pt x="4560" y="1756"/>
                    <a:pt x="5497" y="1670"/>
                    <a:pt x="6411" y="1476"/>
                  </a:cubicBezTo>
                  <a:cubicBezTo>
                    <a:pt x="6723" y="1412"/>
                    <a:pt x="7832" y="1175"/>
                    <a:pt x="7391" y="906"/>
                  </a:cubicBezTo>
                  <a:cubicBezTo>
                    <a:pt x="7327" y="864"/>
                    <a:pt x="7222" y="848"/>
                    <a:pt x="7096" y="848"/>
                  </a:cubicBezTo>
                  <a:cubicBezTo>
                    <a:pt x="6774" y="848"/>
                    <a:pt x="6322" y="953"/>
                    <a:pt x="6121" y="992"/>
                  </a:cubicBezTo>
                  <a:cubicBezTo>
                    <a:pt x="5540" y="1100"/>
                    <a:pt x="4969" y="1261"/>
                    <a:pt x="4410" y="1423"/>
                  </a:cubicBezTo>
                  <a:lnTo>
                    <a:pt x="3538" y="1659"/>
                  </a:lnTo>
                  <a:cubicBezTo>
                    <a:pt x="3487" y="1660"/>
                    <a:pt x="3437" y="1661"/>
                    <a:pt x="3386" y="1661"/>
                  </a:cubicBezTo>
                  <a:cubicBezTo>
                    <a:pt x="2929" y="1661"/>
                    <a:pt x="2466" y="1617"/>
                    <a:pt x="2020" y="1530"/>
                  </a:cubicBezTo>
                  <a:cubicBezTo>
                    <a:pt x="1622" y="1423"/>
                    <a:pt x="1880" y="1218"/>
                    <a:pt x="1934" y="1154"/>
                  </a:cubicBezTo>
                  <a:lnTo>
                    <a:pt x="1934" y="1154"/>
                  </a:lnTo>
                  <a:cubicBezTo>
                    <a:pt x="2142" y="1168"/>
                    <a:pt x="2387" y="1180"/>
                    <a:pt x="2638" y="1180"/>
                  </a:cubicBezTo>
                  <a:cubicBezTo>
                    <a:pt x="3140" y="1180"/>
                    <a:pt x="3663" y="1132"/>
                    <a:pt x="3958" y="960"/>
                  </a:cubicBezTo>
                  <a:cubicBezTo>
                    <a:pt x="4417" y="689"/>
                    <a:pt x="3971" y="570"/>
                    <a:pt x="3567" y="570"/>
                  </a:cubicBezTo>
                  <a:cubicBezTo>
                    <a:pt x="3489" y="570"/>
                    <a:pt x="3412" y="574"/>
                    <a:pt x="3344" y="583"/>
                  </a:cubicBezTo>
                  <a:cubicBezTo>
                    <a:pt x="2924" y="637"/>
                    <a:pt x="2236" y="788"/>
                    <a:pt x="1870" y="1024"/>
                  </a:cubicBezTo>
                  <a:cubicBezTo>
                    <a:pt x="1740" y="1014"/>
                    <a:pt x="1633" y="1003"/>
                    <a:pt x="1514" y="981"/>
                  </a:cubicBezTo>
                  <a:cubicBezTo>
                    <a:pt x="1181" y="928"/>
                    <a:pt x="847" y="938"/>
                    <a:pt x="783" y="723"/>
                  </a:cubicBezTo>
                  <a:cubicBezTo>
                    <a:pt x="750" y="605"/>
                    <a:pt x="987" y="519"/>
                    <a:pt x="1288" y="432"/>
                  </a:cubicBezTo>
                  <a:cubicBezTo>
                    <a:pt x="1514" y="368"/>
                    <a:pt x="1762" y="314"/>
                    <a:pt x="1999" y="260"/>
                  </a:cubicBezTo>
                  <a:cubicBezTo>
                    <a:pt x="2397" y="174"/>
                    <a:pt x="2784" y="120"/>
                    <a:pt x="3183" y="56"/>
                  </a:cubicBezTo>
                  <a:cubicBezTo>
                    <a:pt x="3242" y="56"/>
                    <a:pt x="3247" y="1"/>
                    <a:pt x="3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020;p62">
              <a:extLst>
                <a:ext uri="{FF2B5EF4-FFF2-40B4-BE49-F238E27FC236}">
                  <a16:creationId xmlns:a16="http://schemas.microsoft.com/office/drawing/2014/main" id="{5A69F8B9-9C83-4B6E-7D61-9509FDD9FA0F}"/>
                </a:ext>
              </a:extLst>
            </p:cNvPr>
            <p:cNvSpPr/>
            <p:nvPr/>
          </p:nvSpPr>
          <p:spPr>
            <a:xfrm>
              <a:off x="5579975" y="1628850"/>
              <a:ext cx="120725" cy="37375"/>
            </a:xfrm>
            <a:custGeom>
              <a:avLst/>
              <a:gdLst/>
              <a:ahLst/>
              <a:cxnLst/>
              <a:rect l="l" t="t" r="r" b="b"/>
              <a:pathLst>
                <a:path w="4829" h="1495" extrusionOk="0">
                  <a:moveTo>
                    <a:pt x="3989" y="1"/>
                  </a:moveTo>
                  <a:cubicBezTo>
                    <a:pt x="3484" y="1"/>
                    <a:pt x="2929" y="96"/>
                    <a:pt x="2476" y="204"/>
                  </a:cubicBezTo>
                  <a:cubicBezTo>
                    <a:pt x="1787" y="355"/>
                    <a:pt x="582" y="667"/>
                    <a:pt x="248" y="1108"/>
                  </a:cubicBezTo>
                  <a:cubicBezTo>
                    <a:pt x="1" y="1431"/>
                    <a:pt x="571" y="1474"/>
                    <a:pt x="1002" y="1485"/>
                  </a:cubicBezTo>
                  <a:cubicBezTo>
                    <a:pt x="1124" y="1491"/>
                    <a:pt x="1247" y="1494"/>
                    <a:pt x="1370" y="1494"/>
                  </a:cubicBezTo>
                  <a:cubicBezTo>
                    <a:pt x="2097" y="1494"/>
                    <a:pt x="2822" y="1386"/>
                    <a:pt x="3531" y="1184"/>
                  </a:cubicBezTo>
                  <a:cubicBezTo>
                    <a:pt x="3611" y="1154"/>
                    <a:pt x="3570" y="1086"/>
                    <a:pt x="3494" y="1086"/>
                  </a:cubicBezTo>
                  <a:cubicBezTo>
                    <a:pt x="3488" y="1086"/>
                    <a:pt x="3483" y="1086"/>
                    <a:pt x="3477" y="1087"/>
                  </a:cubicBezTo>
                  <a:cubicBezTo>
                    <a:pt x="2917" y="1227"/>
                    <a:pt x="2358" y="1313"/>
                    <a:pt x="1787" y="1356"/>
                  </a:cubicBezTo>
                  <a:cubicBezTo>
                    <a:pt x="1631" y="1372"/>
                    <a:pt x="1475" y="1380"/>
                    <a:pt x="1319" y="1380"/>
                  </a:cubicBezTo>
                  <a:cubicBezTo>
                    <a:pt x="1163" y="1380"/>
                    <a:pt x="1007" y="1372"/>
                    <a:pt x="851" y="1356"/>
                  </a:cubicBezTo>
                  <a:cubicBezTo>
                    <a:pt x="195" y="1227"/>
                    <a:pt x="873" y="882"/>
                    <a:pt x="1217" y="743"/>
                  </a:cubicBezTo>
                  <a:cubicBezTo>
                    <a:pt x="1999" y="417"/>
                    <a:pt x="3177" y="99"/>
                    <a:pt x="4157" y="99"/>
                  </a:cubicBezTo>
                  <a:cubicBezTo>
                    <a:pt x="4376" y="99"/>
                    <a:pt x="4586" y="115"/>
                    <a:pt x="4779" y="151"/>
                  </a:cubicBezTo>
                  <a:cubicBezTo>
                    <a:pt x="4784" y="152"/>
                    <a:pt x="4788" y="153"/>
                    <a:pt x="4792" y="153"/>
                  </a:cubicBezTo>
                  <a:cubicBezTo>
                    <a:pt x="4817" y="153"/>
                    <a:pt x="4829" y="128"/>
                    <a:pt x="4801" y="118"/>
                  </a:cubicBezTo>
                  <a:cubicBezTo>
                    <a:pt x="4569" y="34"/>
                    <a:pt x="4287" y="1"/>
                    <a:pt x="39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021;p62">
              <a:extLst>
                <a:ext uri="{FF2B5EF4-FFF2-40B4-BE49-F238E27FC236}">
                  <a16:creationId xmlns:a16="http://schemas.microsoft.com/office/drawing/2014/main" id="{C4AE4B4E-06E8-708E-8A7E-C06851229111}"/>
                </a:ext>
              </a:extLst>
            </p:cNvPr>
            <p:cNvSpPr/>
            <p:nvPr/>
          </p:nvSpPr>
          <p:spPr>
            <a:xfrm>
              <a:off x="6023925" y="1699325"/>
              <a:ext cx="255900" cy="136650"/>
            </a:xfrm>
            <a:custGeom>
              <a:avLst/>
              <a:gdLst/>
              <a:ahLst/>
              <a:cxnLst/>
              <a:rect l="l" t="t" r="r" b="b"/>
              <a:pathLst>
                <a:path w="10236" h="5466" extrusionOk="0">
                  <a:moveTo>
                    <a:pt x="6447" y="1486"/>
                  </a:moveTo>
                  <a:lnTo>
                    <a:pt x="6447" y="1486"/>
                  </a:lnTo>
                  <a:cubicBezTo>
                    <a:pt x="5855" y="1658"/>
                    <a:pt x="5231" y="1755"/>
                    <a:pt x="4607" y="1755"/>
                  </a:cubicBezTo>
                  <a:cubicBezTo>
                    <a:pt x="5210" y="1637"/>
                    <a:pt x="5823" y="1550"/>
                    <a:pt x="6447" y="1486"/>
                  </a:cubicBezTo>
                  <a:close/>
                  <a:moveTo>
                    <a:pt x="9423" y="3330"/>
                  </a:moveTo>
                  <a:cubicBezTo>
                    <a:pt x="9526" y="3330"/>
                    <a:pt x="9586" y="3361"/>
                    <a:pt x="9558" y="3445"/>
                  </a:cubicBezTo>
                  <a:cubicBezTo>
                    <a:pt x="9504" y="3606"/>
                    <a:pt x="8460" y="3875"/>
                    <a:pt x="8255" y="3929"/>
                  </a:cubicBezTo>
                  <a:cubicBezTo>
                    <a:pt x="7771" y="4037"/>
                    <a:pt x="7287" y="4112"/>
                    <a:pt x="6802" y="4155"/>
                  </a:cubicBezTo>
                  <a:cubicBezTo>
                    <a:pt x="7351" y="3940"/>
                    <a:pt x="7922" y="3746"/>
                    <a:pt x="8503" y="3563"/>
                  </a:cubicBezTo>
                  <a:cubicBezTo>
                    <a:pt x="8648" y="3517"/>
                    <a:pt x="9169" y="3330"/>
                    <a:pt x="9423" y="3330"/>
                  </a:cubicBezTo>
                  <a:close/>
                  <a:moveTo>
                    <a:pt x="1109" y="1"/>
                  </a:moveTo>
                  <a:cubicBezTo>
                    <a:pt x="1055" y="1"/>
                    <a:pt x="1034" y="33"/>
                    <a:pt x="1077" y="44"/>
                  </a:cubicBezTo>
                  <a:cubicBezTo>
                    <a:pt x="2024" y="216"/>
                    <a:pt x="2971" y="367"/>
                    <a:pt x="3929" y="517"/>
                  </a:cubicBezTo>
                  <a:cubicBezTo>
                    <a:pt x="2939" y="560"/>
                    <a:pt x="1959" y="711"/>
                    <a:pt x="991" y="948"/>
                  </a:cubicBezTo>
                  <a:cubicBezTo>
                    <a:pt x="722" y="1012"/>
                    <a:pt x="108" y="1098"/>
                    <a:pt x="54" y="1303"/>
                  </a:cubicBezTo>
                  <a:cubicBezTo>
                    <a:pt x="1" y="1507"/>
                    <a:pt x="485" y="1540"/>
                    <a:pt x="689" y="1572"/>
                  </a:cubicBezTo>
                  <a:cubicBezTo>
                    <a:pt x="1604" y="1755"/>
                    <a:pt x="2530" y="1852"/>
                    <a:pt x="3466" y="1873"/>
                  </a:cubicBezTo>
                  <a:cubicBezTo>
                    <a:pt x="2971" y="2002"/>
                    <a:pt x="2498" y="2142"/>
                    <a:pt x="2024" y="2304"/>
                  </a:cubicBezTo>
                  <a:cubicBezTo>
                    <a:pt x="1970" y="2325"/>
                    <a:pt x="1938" y="2390"/>
                    <a:pt x="1992" y="2411"/>
                  </a:cubicBezTo>
                  <a:cubicBezTo>
                    <a:pt x="2874" y="2820"/>
                    <a:pt x="3800" y="3165"/>
                    <a:pt x="4736" y="3455"/>
                  </a:cubicBezTo>
                  <a:cubicBezTo>
                    <a:pt x="4542" y="3531"/>
                    <a:pt x="4381" y="3660"/>
                    <a:pt x="4252" y="3821"/>
                  </a:cubicBezTo>
                  <a:cubicBezTo>
                    <a:pt x="3959" y="4265"/>
                    <a:pt x="4616" y="4372"/>
                    <a:pt x="5392" y="4372"/>
                  </a:cubicBezTo>
                  <a:cubicBezTo>
                    <a:pt x="5558" y="4372"/>
                    <a:pt x="5730" y="4367"/>
                    <a:pt x="5898" y="4359"/>
                  </a:cubicBezTo>
                  <a:lnTo>
                    <a:pt x="5898" y="4359"/>
                  </a:lnTo>
                  <a:cubicBezTo>
                    <a:pt x="5780" y="4424"/>
                    <a:pt x="5651" y="4499"/>
                    <a:pt x="5543" y="4585"/>
                  </a:cubicBezTo>
                  <a:cubicBezTo>
                    <a:pt x="4621" y="5343"/>
                    <a:pt x="7201" y="5466"/>
                    <a:pt x="8471" y="5466"/>
                  </a:cubicBezTo>
                  <a:cubicBezTo>
                    <a:pt x="8697" y="5466"/>
                    <a:pt x="8882" y="5462"/>
                    <a:pt x="8998" y="5457"/>
                  </a:cubicBezTo>
                  <a:cubicBezTo>
                    <a:pt x="9073" y="5457"/>
                    <a:pt x="9106" y="5393"/>
                    <a:pt x="9030" y="5382"/>
                  </a:cubicBezTo>
                  <a:cubicBezTo>
                    <a:pt x="8374" y="5328"/>
                    <a:pt x="7696" y="5317"/>
                    <a:pt x="7039" y="5253"/>
                  </a:cubicBezTo>
                  <a:cubicBezTo>
                    <a:pt x="6781" y="5220"/>
                    <a:pt x="5963" y="5199"/>
                    <a:pt x="5812" y="5080"/>
                  </a:cubicBezTo>
                  <a:cubicBezTo>
                    <a:pt x="5812" y="5080"/>
                    <a:pt x="5382" y="4973"/>
                    <a:pt x="5705" y="4661"/>
                  </a:cubicBezTo>
                  <a:cubicBezTo>
                    <a:pt x="5855" y="4564"/>
                    <a:pt x="6017" y="4478"/>
                    <a:pt x="6178" y="4413"/>
                  </a:cubicBezTo>
                  <a:cubicBezTo>
                    <a:pt x="6243" y="4381"/>
                    <a:pt x="6307" y="4349"/>
                    <a:pt x="6372" y="4327"/>
                  </a:cubicBezTo>
                  <a:cubicBezTo>
                    <a:pt x="6738" y="4295"/>
                    <a:pt x="7050" y="4252"/>
                    <a:pt x="7201" y="4241"/>
                  </a:cubicBezTo>
                  <a:cubicBezTo>
                    <a:pt x="7965" y="4155"/>
                    <a:pt x="8718" y="3961"/>
                    <a:pt x="9428" y="3660"/>
                  </a:cubicBezTo>
                  <a:cubicBezTo>
                    <a:pt x="9644" y="3563"/>
                    <a:pt x="10236" y="3229"/>
                    <a:pt x="9730" y="3143"/>
                  </a:cubicBezTo>
                  <a:cubicBezTo>
                    <a:pt x="9547" y="3143"/>
                    <a:pt x="9364" y="3176"/>
                    <a:pt x="9181" y="3240"/>
                  </a:cubicBezTo>
                  <a:cubicBezTo>
                    <a:pt x="8740" y="3348"/>
                    <a:pt x="8309" y="3477"/>
                    <a:pt x="7889" y="3617"/>
                  </a:cubicBezTo>
                  <a:cubicBezTo>
                    <a:pt x="7405" y="3778"/>
                    <a:pt x="6759" y="3961"/>
                    <a:pt x="6243" y="4198"/>
                  </a:cubicBezTo>
                  <a:cubicBezTo>
                    <a:pt x="6200" y="4198"/>
                    <a:pt x="6157" y="4198"/>
                    <a:pt x="6103" y="4209"/>
                  </a:cubicBezTo>
                  <a:cubicBezTo>
                    <a:pt x="5825" y="4218"/>
                    <a:pt x="5531" y="4243"/>
                    <a:pt x="5249" y="4243"/>
                  </a:cubicBezTo>
                  <a:cubicBezTo>
                    <a:pt x="5203" y="4243"/>
                    <a:pt x="5158" y="4243"/>
                    <a:pt x="5113" y="4241"/>
                  </a:cubicBezTo>
                  <a:cubicBezTo>
                    <a:pt x="4747" y="4230"/>
                    <a:pt x="4198" y="4176"/>
                    <a:pt x="4521" y="3778"/>
                  </a:cubicBezTo>
                  <a:cubicBezTo>
                    <a:pt x="4618" y="3681"/>
                    <a:pt x="4747" y="3606"/>
                    <a:pt x="4876" y="3552"/>
                  </a:cubicBezTo>
                  <a:lnTo>
                    <a:pt x="4951" y="3520"/>
                  </a:lnTo>
                  <a:cubicBezTo>
                    <a:pt x="5436" y="3649"/>
                    <a:pt x="5931" y="3767"/>
                    <a:pt x="6447" y="3864"/>
                  </a:cubicBezTo>
                  <a:cubicBezTo>
                    <a:pt x="6457" y="3866"/>
                    <a:pt x="6466" y="3867"/>
                    <a:pt x="6476" y="3867"/>
                  </a:cubicBezTo>
                  <a:cubicBezTo>
                    <a:pt x="6571" y="3867"/>
                    <a:pt x="6642" y="3775"/>
                    <a:pt x="6544" y="3746"/>
                  </a:cubicBezTo>
                  <a:cubicBezTo>
                    <a:pt x="6092" y="3638"/>
                    <a:pt x="5651" y="3520"/>
                    <a:pt x="5210" y="3391"/>
                  </a:cubicBezTo>
                  <a:cubicBezTo>
                    <a:pt x="5758" y="3165"/>
                    <a:pt x="6329" y="2960"/>
                    <a:pt x="6899" y="2810"/>
                  </a:cubicBezTo>
                  <a:cubicBezTo>
                    <a:pt x="7276" y="2691"/>
                    <a:pt x="7663" y="2594"/>
                    <a:pt x="8051" y="2508"/>
                  </a:cubicBezTo>
                  <a:cubicBezTo>
                    <a:pt x="8094" y="2498"/>
                    <a:pt x="8481" y="2411"/>
                    <a:pt x="8492" y="2411"/>
                  </a:cubicBezTo>
                  <a:lnTo>
                    <a:pt x="8492" y="2411"/>
                  </a:lnTo>
                  <a:cubicBezTo>
                    <a:pt x="8524" y="2444"/>
                    <a:pt x="8202" y="2670"/>
                    <a:pt x="8169" y="2691"/>
                  </a:cubicBezTo>
                  <a:cubicBezTo>
                    <a:pt x="8352" y="2584"/>
                    <a:pt x="8535" y="2465"/>
                    <a:pt x="8729" y="2358"/>
                  </a:cubicBezTo>
                  <a:cubicBezTo>
                    <a:pt x="8766" y="2339"/>
                    <a:pt x="8739" y="2312"/>
                    <a:pt x="8703" y="2312"/>
                  </a:cubicBezTo>
                  <a:cubicBezTo>
                    <a:pt x="8698" y="2312"/>
                    <a:pt x="8692" y="2313"/>
                    <a:pt x="8686" y="2315"/>
                  </a:cubicBezTo>
                  <a:cubicBezTo>
                    <a:pt x="7803" y="2444"/>
                    <a:pt x="6932" y="2648"/>
                    <a:pt x="6092" y="2939"/>
                  </a:cubicBezTo>
                  <a:cubicBezTo>
                    <a:pt x="5791" y="3046"/>
                    <a:pt x="5360" y="3176"/>
                    <a:pt x="4994" y="3337"/>
                  </a:cubicBezTo>
                  <a:cubicBezTo>
                    <a:pt x="4069" y="3079"/>
                    <a:pt x="3154" y="2756"/>
                    <a:pt x="2271" y="2368"/>
                  </a:cubicBezTo>
                  <a:cubicBezTo>
                    <a:pt x="2831" y="2185"/>
                    <a:pt x="3402" y="2024"/>
                    <a:pt x="3983" y="1884"/>
                  </a:cubicBezTo>
                  <a:cubicBezTo>
                    <a:pt x="4973" y="1884"/>
                    <a:pt x="6071" y="1841"/>
                    <a:pt x="6932" y="1421"/>
                  </a:cubicBezTo>
                  <a:cubicBezTo>
                    <a:pt x="7002" y="1381"/>
                    <a:pt x="6960" y="1313"/>
                    <a:pt x="6883" y="1313"/>
                  </a:cubicBezTo>
                  <a:cubicBezTo>
                    <a:pt x="6878" y="1313"/>
                    <a:pt x="6873" y="1313"/>
                    <a:pt x="6867" y="1314"/>
                  </a:cubicBezTo>
                  <a:cubicBezTo>
                    <a:pt x="5877" y="1389"/>
                    <a:pt x="4908" y="1540"/>
                    <a:pt x="3950" y="1755"/>
                  </a:cubicBezTo>
                  <a:cubicBezTo>
                    <a:pt x="3111" y="1755"/>
                    <a:pt x="2282" y="1701"/>
                    <a:pt x="1464" y="1583"/>
                  </a:cubicBezTo>
                  <a:cubicBezTo>
                    <a:pt x="1174" y="1540"/>
                    <a:pt x="194" y="1475"/>
                    <a:pt x="442" y="1228"/>
                  </a:cubicBezTo>
                  <a:cubicBezTo>
                    <a:pt x="496" y="1185"/>
                    <a:pt x="1098" y="1055"/>
                    <a:pt x="1238" y="1023"/>
                  </a:cubicBezTo>
                  <a:cubicBezTo>
                    <a:pt x="1443" y="969"/>
                    <a:pt x="1647" y="926"/>
                    <a:pt x="1863" y="883"/>
                  </a:cubicBezTo>
                  <a:cubicBezTo>
                    <a:pt x="2767" y="711"/>
                    <a:pt x="3681" y="625"/>
                    <a:pt x="4607" y="614"/>
                  </a:cubicBezTo>
                  <a:cubicBezTo>
                    <a:pt x="4725" y="614"/>
                    <a:pt x="4758" y="506"/>
                    <a:pt x="4650" y="496"/>
                  </a:cubicBezTo>
                  <a:cubicBezTo>
                    <a:pt x="3466" y="324"/>
                    <a:pt x="2293" y="141"/>
                    <a:pt x="1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022;p62">
              <a:extLst>
                <a:ext uri="{FF2B5EF4-FFF2-40B4-BE49-F238E27FC236}">
                  <a16:creationId xmlns:a16="http://schemas.microsoft.com/office/drawing/2014/main" id="{6190641D-BCF3-0698-5B99-A8120FC2A27D}"/>
                </a:ext>
              </a:extLst>
            </p:cNvPr>
            <p:cNvSpPr/>
            <p:nvPr/>
          </p:nvSpPr>
          <p:spPr>
            <a:xfrm>
              <a:off x="6274950" y="2205925"/>
              <a:ext cx="256175" cy="136700"/>
            </a:xfrm>
            <a:custGeom>
              <a:avLst/>
              <a:gdLst/>
              <a:ahLst/>
              <a:cxnLst/>
              <a:rect l="l" t="t" r="r" b="b"/>
              <a:pathLst>
                <a:path w="10247" h="5468" extrusionOk="0">
                  <a:moveTo>
                    <a:pt x="6453" y="1489"/>
                  </a:moveTo>
                  <a:lnTo>
                    <a:pt x="6453" y="1489"/>
                  </a:lnTo>
                  <a:cubicBezTo>
                    <a:pt x="5863" y="1671"/>
                    <a:pt x="5240" y="1756"/>
                    <a:pt x="4618" y="1756"/>
                  </a:cubicBezTo>
                  <a:cubicBezTo>
                    <a:pt x="5216" y="1639"/>
                    <a:pt x="5824" y="1553"/>
                    <a:pt x="6453" y="1489"/>
                  </a:cubicBezTo>
                  <a:close/>
                  <a:moveTo>
                    <a:pt x="9433" y="3342"/>
                  </a:moveTo>
                  <a:cubicBezTo>
                    <a:pt x="9537" y="3342"/>
                    <a:pt x="9597" y="3372"/>
                    <a:pt x="9569" y="3457"/>
                  </a:cubicBezTo>
                  <a:cubicBezTo>
                    <a:pt x="9515" y="3607"/>
                    <a:pt x="8471" y="3877"/>
                    <a:pt x="8256" y="3930"/>
                  </a:cubicBezTo>
                  <a:cubicBezTo>
                    <a:pt x="7782" y="4038"/>
                    <a:pt x="7298" y="4113"/>
                    <a:pt x="6813" y="4156"/>
                  </a:cubicBezTo>
                  <a:cubicBezTo>
                    <a:pt x="7362" y="3941"/>
                    <a:pt x="7933" y="3747"/>
                    <a:pt x="8514" y="3564"/>
                  </a:cubicBezTo>
                  <a:cubicBezTo>
                    <a:pt x="8659" y="3526"/>
                    <a:pt x="9178" y="3342"/>
                    <a:pt x="9433" y="3342"/>
                  </a:cubicBezTo>
                  <a:close/>
                  <a:moveTo>
                    <a:pt x="1104" y="0"/>
                  </a:moveTo>
                  <a:cubicBezTo>
                    <a:pt x="1063" y="0"/>
                    <a:pt x="1051" y="36"/>
                    <a:pt x="1099" y="45"/>
                  </a:cubicBezTo>
                  <a:cubicBezTo>
                    <a:pt x="2035" y="217"/>
                    <a:pt x="2982" y="368"/>
                    <a:pt x="3940" y="519"/>
                  </a:cubicBezTo>
                  <a:cubicBezTo>
                    <a:pt x="2950" y="562"/>
                    <a:pt x="1960" y="702"/>
                    <a:pt x="1002" y="938"/>
                  </a:cubicBezTo>
                  <a:cubicBezTo>
                    <a:pt x="733" y="1003"/>
                    <a:pt x="109" y="1100"/>
                    <a:pt x="55" y="1304"/>
                  </a:cubicBezTo>
                  <a:cubicBezTo>
                    <a:pt x="1" y="1509"/>
                    <a:pt x="485" y="1541"/>
                    <a:pt x="690" y="1573"/>
                  </a:cubicBezTo>
                  <a:cubicBezTo>
                    <a:pt x="1604" y="1756"/>
                    <a:pt x="2541" y="1853"/>
                    <a:pt x="3466" y="1875"/>
                  </a:cubicBezTo>
                  <a:cubicBezTo>
                    <a:pt x="2982" y="2004"/>
                    <a:pt x="2498" y="2144"/>
                    <a:pt x="2035" y="2305"/>
                  </a:cubicBezTo>
                  <a:cubicBezTo>
                    <a:pt x="1970" y="2327"/>
                    <a:pt x="1938" y="2381"/>
                    <a:pt x="1992" y="2413"/>
                  </a:cubicBezTo>
                  <a:cubicBezTo>
                    <a:pt x="2885" y="2822"/>
                    <a:pt x="3800" y="3166"/>
                    <a:pt x="4736" y="3446"/>
                  </a:cubicBezTo>
                  <a:cubicBezTo>
                    <a:pt x="4553" y="3532"/>
                    <a:pt x="4381" y="3661"/>
                    <a:pt x="4252" y="3823"/>
                  </a:cubicBezTo>
                  <a:cubicBezTo>
                    <a:pt x="3968" y="4266"/>
                    <a:pt x="4627" y="4373"/>
                    <a:pt x="5403" y="4373"/>
                  </a:cubicBezTo>
                  <a:cubicBezTo>
                    <a:pt x="5569" y="4373"/>
                    <a:pt x="5741" y="4368"/>
                    <a:pt x="5909" y="4361"/>
                  </a:cubicBezTo>
                  <a:lnTo>
                    <a:pt x="5909" y="4361"/>
                  </a:lnTo>
                  <a:cubicBezTo>
                    <a:pt x="5780" y="4425"/>
                    <a:pt x="5662" y="4501"/>
                    <a:pt x="5554" y="4587"/>
                  </a:cubicBezTo>
                  <a:cubicBezTo>
                    <a:pt x="4632" y="5345"/>
                    <a:pt x="7212" y="5467"/>
                    <a:pt x="8475" y="5467"/>
                  </a:cubicBezTo>
                  <a:cubicBezTo>
                    <a:pt x="8701" y="5467"/>
                    <a:pt x="8884" y="5463"/>
                    <a:pt x="8998" y="5459"/>
                  </a:cubicBezTo>
                  <a:cubicBezTo>
                    <a:pt x="9084" y="5459"/>
                    <a:pt x="9106" y="5394"/>
                    <a:pt x="9041" y="5383"/>
                  </a:cubicBezTo>
                  <a:cubicBezTo>
                    <a:pt x="8385" y="5329"/>
                    <a:pt x="7707" y="5319"/>
                    <a:pt x="7050" y="5254"/>
                  </a:cubicBezTo>
                  <a:cubicBezTo>
                    <a:pt x="6792" y="5233"/>
                    <a:pt x="5974" y="5200"/>
                    <a:pt x="5823" y="5093"/>
                  </a:cubicBezTo>
                  <a:cubicBezTo>
                    <a:pt x="5823" y="5093"/>
                    <a:pt x="5393" y="4974"/>
                    <a:pt x="5716" y="4673"/>
                  </a:cubicBezTo>
                  <a:cubicBezTo>
                    <a:pt x="5866" y="4576"/>
                    <a:pt x="6028" y="4490"/>
                    <a:pt x="6189" y="4415"/>
                  </a:cubicBezTo>
                  <a:lnTo>
                    <a:pt x="6383" y="4329"/>
                  </a:lnTo>
                  <a:cubicBezTo>
                    <a:pt x="6749" y="4296"/>
                    <a:pt x="7050" y="4264"/>
                    <a:pt x="7212" y="4242"/>
                  </a:cubicBezTo>
                  <a:cubicBezTo>
                    <a:pt x="7976" y="4167"/>
                    <a:pt x="8729" y="3973"/>
                    <a:pt x="9439" y="3672"/>
                  </a:cubicBezTo>
                  <a:cubicBezTo>
                    <a:pt x="9655" y="3564"/>
                    <a:pt x="10247" y="3231"/>
                    <a:pt x="9741" y="3155"/>
                  </a:cubicBezTo>
                  <a:cubicBezTo>
                    <a:pt x="9718" y="3154"/>
                    <a:pt x="9694" y="3153"/>
                    <a:pt x="9671" y="3153"/>
                  </a:cubicBezTo>
                  <a:cubicBezTo>
                    <a:pt x="9511" y="3153"/>
                    <a:pt x="9352" y="3185"/>
                    <a:pt x="9192" y="3242"/>
                  </a:cubicBezTo>
                  <a:cubicBezTo>
                    <a:pt x="8751" y="3360"/>
                    <a:pt x="8320" y="3489"/>
                    <a:pt x="7900" y="3629"/>
                  </a:cubicBezTo>
                  <a:cubicBezTo>
                    <a:pt x="7416" y="3780"/>
                    <a:pt x="6770" y="3973"/>
                    <a:pt x="6254" y="4199"/>
                  </a:cubicBezTo>
                  <a:lnTo>
                    <a:pt x="6114" y="4210"/>
                  </a:lnTo>
                  <a:cubicBezTo>
                    <a:pt x="5866" y="4227"/>
                    <a:pt x="5606" y="4250"/>
                    <a:pt x="5352" y="4250"/>
                  </a:cubicBezTo>
                  <a:cubicBezTo>
                    <a:pt x="5275" y="4250"/>
                    <a:pt x="5199" y="4247"/>
                    <a:pt x="5124" y="4242"/>
                  </a:cubicBezTo>
                  <a:cubicBezTo>
                    <a:pt x="4758" y="4232"/>
                    <a:pt x="4209" y="4178"/>
                    <a:pt x="4532" y="3790"/>
                  </a:cubicBezTo>
                  <a:cubicBezTo>
                    <a:pt x="4639" y="3694"/>
                    <a:pt x="4758" y="3618"/>
                    <a:pt x="4887" y="3564"/>
                  </a:cubicBezTo>
                  <a:lnTo>
                    <a:pt x="4962" y="3521"/>
                  </a:lnTo>
                  <a:cubicBezTo>
                    <a:pt x="5447" y="3651"/>
                    <a:pt x="5942" y="3780"/>
                    <a:pt x="6458" y="3877"/>
                  </a:cubicBezTo>
                  <a:cubicBezTo>
                    <a:pt x="6464" y="3877"/>
                    <a:pt x="6469" y="3877"/>
                    <a:pt x="6475" y="3877"/>
                  </a:cubicBezTo>
                  <a:cubicBezTo>
                    <a:pt x="6584" y="3877"/>
                    <a:pt x="6658" y="3779"/>
                    <a:pt x="6555" y="3758"/>
                  </a:cubicBezTo>
                  <a:cubicBezTo>
                    <a:pt x="6103" y="3640"/>
                    <a:pt x="5662" y="3521"/>
                    <a:pt x="5221" y="3403"/>
                  </a:cubicBezTo>
                  <a:cubicBezTo>
                    <a:pt x="5769" y="3166"/>
                    <a:pt x="6340" y="2972"/>
                    <a:pt x="6910" y="2811"/>
                  </a:cubicBezTo>
                  <a:cubicBezTo>
                    <a:pt x="7287" y="2703"/>
                    <a:pt x="7674" y="2607"/>
                    <a:pt x="8073" y="2520"/>
                  </a:cubicBezTo>
                  <a:cubicBezTo>
                    <a:pt x="8103" y="2510"/>
                    <a:pt x="8453" y="2423"/>
                    <a:pt x="8498" y="2423"/>
                  </a:cubicBezTo>
                  <a:cubicBezTo>
                    <a:pt x="8501" y="2423"/>
                    <a:pt x="8503" y="2423"/>
                    <a:pt x="8503" y="2424"/>
                  </a:cubicBezTo>
                  <a:cubicBezTo>
                    <a:pt x="8514" y="2434"/>
                    <a:pt x="8213" y="2671"/>
                    <a:pt x="8180" y="2693"/>
                  </a:cubicBezTo>
                  <a:cubicBezTo>
                    <a:pt x="8374" y="2585"/>
                    <a:pt x="8557" y="2467"/>
                    <a:pt x="8740" y="2359"/>
                  </a:cubicBezTo>
                  <a:cubicBezTo>
                    <a:pt x="8777" y="2340"/>
                    <a:pt x="8750" y="2314"/>
                    <a:pt x="8714" y="2314"/>
                  </a:cubicBezTo>
                  <a:cubicBezTo>
                    <a:pt x="8709" y="2314"/>
                    <a:pt x="8703" y="2315"/>
                    <a:pt x="8697" y="2316"/>
                  </a:cubicBezTo>
                  <a:cubicBezTo>
                    <a:pt x="7814" y="2445"/>
                    <a:pt x="6943" y="2650"/>
                    <a:pt x="6103" y="2940"/>
                  </a:cubicBezTo>
                  <a:cubicBezTo>
                    <a:pt x="5802" y="3037"/>
                    <a:pt x="5382" y="3177"/>
                    <a:pt x="5005" y="3338"/>
                  </a:cubicBezTo>
                  <a:cubicBezTo>
                    <a:pt x="4080" y="3080"/>
                    <a:pt x="3165" y="2757"/>
                    <a:pt x="2282" y="2370"/>
                  </a:cubicBezTo>
                  <a:cubicBezTo>
                    <a:pt x="2842" y="2187"/>
                    <a:pt x="3413" y="2015"/>
                    <a:pt x="3994" y="1885"/>
                  </a:cubicBezTo>
                  <a:cubicBezTo>
                    <a:pt x="4995" y="1885"/>
                    <a:pt x="6092" y="1842"/>
                    <a:pt x="6943" y="1423"/>
                  </a:cubicBezTo>
                  <a:cubicBezTo>
                    <a:pt x="7013" y="1382"/>
                    <a:pt x="6971" y="1314"/>
                    <a:pt x="6894" y="1314"/>
                  </a:cubicBezTo>
                  <a:cubicBezTo>
                    <a:pt x="6889" y="1314"/>
                    <a:pt x="6884" y="1314"/>
                    <a:pt x="6878" y="1315"/>
                  </a:cubicBezTo>
                  <a:cubicBezTo>
                    <a:pt x="5899" y="1390"/>
                    <a:pt x="4919" y="1541"/>
                    <a:pt x="3961" y="1756"/>
                  </a:cubicBezTo>
                  <a:cubicBezTo>
                    <a:pt x="3133" y="1756"/>
                    <a:pt x="2293" y="1703"/>
                    <a:pt x="1475" y="1584"/>
                  </a:cubicBezTo>
                  <a:cubicBezTo>
                    <a:pt x="1195" y="1541"/>
                    <a:pt x="205" y="1477"/>
                    <a:pt x="464" y="1229"/>
                  </a:cubicBezTo>
                  <a:cubicBezTo>
                    <a:pt x="507" y="1175"/>
                    <a:pt x="1109" y="1057"/>
                    <a:pt x="1249" y="1024"/>
                  </a:cubicBezTo>
                  <a:cubicBezTo>
                    <a:pt x="1454" y="971"/>
                    <a:pt x="1669" y="928"/>
                    <a:pt x="1874" y="885"/>
                  </a:cubicBezTo>
                  <a:cubicBezTo>
                    <a:pt x="2778" y="712"/>
                    <a:pt x="3692" y="626"/>
                    <a:pt x="4618" y="616"/>
                  </a:cubicBezTo>
                  <a:cubicBezTo>
                    <a:pt x="4736" y="616"/>
                    <a:pt x="4769" y="508"/>
                    <a:pt x="4661" y="497"/>
                  </a:cubicBezTo>
                  <a:cubicBezTo>
                    <a:pt x="3488" y="325"/>
                    <a:pt x="2315" y="142"/>
                    <a:pt x="1120" y="2"/>
                  </a:cubicBezTo>
                  <a:cubicBezTo>
                    <a:pt x="1114" y="1"/>
                    <a:pt x="1109" y="0"/>
                    <a:pt x="1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023;p62">
              <a:extLst>
                <a:ext uri="{FF2B5EF4-FFF2-40B4-BE49-F238E27FC236}">
                  <a16:creationId xmlns:a16="http://schemas.microsoft.com/office/drawing/2014/main" id="{A128503C-8B76-57B8-5401-8A270F3238C3}"/>
                </a:ext>
              </a:extLst>
            </p:cNvPr>
            <p:cNvSpPr/>
            <p:nvPr/>
          </p:nvSpPr>
          <p:spPr>
            <a:xfrm>
              <a:off x="5447875" y="1719775"/>
              <a:ext cx="255900" cy="136500"/>
            </a:xfrm>
            <a:custGeom>
              <a:avLst/>
              <a:gdLst/>
              <a:ahLst/>
              <a:cxnLst/>
              <a:rect l="l" t="t" r="r" b="b"/>
              <a:pathLst>
                <a:path w="10236" h="5460" extrusionOk="0">
                  <a:moveTo>
                    <a:pt x="6386" y="1501"/>
                  </a:moveTo>
                  <a:lnTo>
                    <a:pt x="6386" y="1501"/>
                  </a:lnTo>
                  <a:cubicBezTo>
                    <a:pt x="5810" y="1674"/>
                    <a:pt x="5213" y="1755"/>
                    <a:pt x="4607" y="1755"/>
                  </a:cubicBezTo>
                  <a:cubicBezTo>
                    <a:pt x="5193" y="1650"/>
                    <a:pt x="5790" y="1556"/>
                    <a:pt x="6386" y="1501"/>
                  </a:cubicBezTo>
                  <a:close/>
                  <a:moveTo>
                    <a:pt x="8183" y="2683"/>
                  </a:moveTo>
                  <a:cubicBezTo>
                    <a:pt x="8179" y="2686"/>
                    <a:pt x="8174" y="2689"/>
                    <a:pt x="8169" y="2691"/>
                  </a:cubicBezTo>
                  <a:cubicBezTo>
                    <a:pt x="8172" y="2690"/>
                    <a:pt x="8177" y="2688"/>
                    <a:pt x="8183" y="2683"/>
                  </a:cubicBezTo>
                  <a:close/>
                  <a:moveTo>
                    <a:pt x="9413" y="3340"/>
                  </a:moveTo>
                  <a:cubicBezTo>
                    <a:pt x="9516" y="3340"/>
                    <a:pt x="9575" y="3371"/>
                    <a:pt x="9547" y="3455"/>
                  </a:cubicBezTo>
                  <a:cubicBezTo>
                    <a:pt x="9493" y="3617"/>
                    <a:pt x="8460" y="3886"/>
                    <a:pt x="8244" y="3940"/>
                  </a:cubicBezTo>
                  <a:cubicBezTo>
                    <a:pt x="7771" y="4047"/>
                    <a:pt x="7287" y="4123"/>
                    <a:pt x="6792" y="4166"/>
                  </a:cubicBezTo>
                  <a:cubicBezTo>
                    <a:pt x="7351" y="3950"/>
                    <a:pt x="7911" y="3757"/>
                    <a:pt x="8503" y="3574"/>
                  </a:cubicBezTo>
                  <a:cubicBezTo>
                    <a:pt x="8641" y="3528"/>
                    <a:pt x="9159" y="3340"/>
                    <a:pt x="9413" y="3340"/>
                  </a:cubicBezTo>
                  <a:close/>
                  <a:moveTo>
                    <a:pt x="1109" y="1"/>
                  </a:moveTo>
                  <a:cubicBezTo>
                    <a:pt x="1055" y="1"/>
                    <a:pt x="1034" y="33"/>
                    <a:pt x="1077" y="44"/>
                  </a:cubicBezTo>
                  <a:cubicBezTo>
                    <a:pt x="2024" y="216"/>
                    <a:pt x="2971" y="367"/>
                    <a:pt x="3929" y="517"/>
                  </a:cubicBezTo>
                  <a:cubicBezTo>
                    <a:pt x="2939" y="560"/>
                    <a:pt x="1949" y="700"/>
                    <a:pt x="991" y="937"/>
                  </a:cubicBezTo>
                  <a:cubicBezTo>
                    <a:pt x="722" y="1001"/>
                    <a:pt x="97" y="1098"/>
                    <a:pt x="54" y="1303"/>
                  </a:cubicBezTo>
                  <a:cubicBezTo>
                    <a:pt x="1" y="1507"/>
                    <a:pt x="485" y="1540"/>
                    <a:pt x="689" y="1572"/>
                  </a:cubicBezTo>
                  <a:cubicBezTo>
                    <a:pt x="1604" y="1744"/>
                    <a:pt x="2530" y="1852"/>
                    <a:pt x="3466" y="1873"/>
                  </a:cubicBezTo>
                  <a:cubicBezTo>
                    <a:pt x="2971" y="1992"/>
                    <a:pt x="2497" y="2142"/>
                    <a:pt x="2024" y="2304"/>
                  </a:cubicBezTo>
                  <a:cubicBezTo>
                    <a:pt x="1959" y="2325"/>
                    <a:pt x="1938" y="2379"/>
                    <a:pt x="1992" y="2401"/>
                  </a:cubicBezTo>
                  <a:cubicBezTo>
                    <a:pt x="2874" y="2810"/>
                    <a:pt x="3800" y="3165"/>
                    <a:pt x="4736" y="3445"/>
                  </a:cubicBezTo>
                  <a:cubicBezTo>
                    <a:pt x="4542" y="3531"/>
                    <a:pt x="4381" y="3660"/>
                    <a:pt x="4252" y="3821"/>
                  </a:cubicBezTo>
                  <a:cubicBezTo>
                    <a:pt x="3959" y="4264"/>
                    <a:pt x="4616" y="4372"/>
                    <a:pt x="5392" y="4372"/>
                  </a:cubicBezTo>
                  <a:cubicBezTo>
                    <a:pt x="5558" y="4372"/>
                    <a:pt x="5729" y="4367"/>
                    <a:pt x="5898" y="4359"/>
                  </a:cubicBezTo>
                  <a:lnTo>
                    <a:pt x="5898" y="4359"/>
                  </a:lnTo>
                  <a:cubicBezTo>
                    <a:pt x="5769" y="4424"/>
                    <a:pt x="5651" y="4499"/>
                    <a:pt x="5543" y="4585"/>
                  </a:cubicBezTo>
                  <a:cubicBezTo>
                    <a:pt x="4643" y="5325"/>
                    <a:pt x="7078" y="5460"/>
                    <a:pt x="8376" y="5460"/>
                  </a:cubicBezTo>
                  <a:cubicBezTo>
                    <a:pt x="8646" y="5460"/>
                    <a:pt x="8866" y="5454"/>
                    <a:pt x="8998" y="5446"/>
                  </a:cubicBezTo>
                  <a:cubicBezTo>
                    <a:pt x="9004" y="5447"/>
                    <a:pt x="9009" y="5448"/>
                    <a:pt x="9014" y="5448"/>
                  </a:cubicBezTo>
                  <a:cubicBezTo>
                    <a:pt x="9067" y="5448"/>
                    <a:pt x="9088" y="5402"/>
                    <a:pt x="9019" y="5393"/>
                  </a:cubicBezTo>
                  <a:cubicBezTo>
                    <a:pt x="8363" y="5339"/>
                    <a:pt x="7685" y="5328"/>
                    <a:pt x="7028" y="5253"/>
                  </a:cubicBezTo>
                  <a:cubicBezTo>
                    <a:pt x="6770" y="5231"/>
                    <a:pt x="5952" y="5210"/>
                    <a:pt x="5812" y="5091"/>
                  </a:cubicBezTo>
                  <a:cubicBezTo>
                    <a:pt x="5812" y="5091"/>
                    <a:pt x="5382" y="4984"/>
                    <a:pt x="5705" y="4671"/>
                  </a:cubicBezTo>
                  <a:cubicBezTo>
                    <a:pt x="5844" y="4575"/>
                    <a:pt x="6006" y="4488"/>
                    <a:pt x="6167" y="4413"/>
                  </a:cubicBezTo>
                  <a:cubicBezTo>
                    <a:pt x="6232" y="4392"/>
                    <a:pt x="6296" y="4359"/>
                    <a:pt x="6372" y="4338"/>
                  </a:cubicBezTo>
                  <a:cubicBezTo>
                    <a:pt x="6727" y="4306"/>
                    <a:pt x="7039" y="4262"/>
                    <a:pt x="7190" y="4241"/>
                  </a:cubicBezTo>
                  <a:cubicBezTo>
                    <a:pt x="7965" y="4166"/>
                    <a:pt x="8718" y="3972"/>
                    <a:pt x="9428" y="3671"/>
                  </a:cubicBezTo>
                  <a:cubicBezTo>
                    <a:pt x="9644" y="3574"/>
                    <a:pt x="10236" y="3240"/>
                    <a:pt x="9730" y="3154"/>
                  </a:cubicBezTo>
                  <a:cubicBezTo>
                    <a:pt x="9536" y="3154"/>
                    <a:pt x="9353" y="3175"/>
                    <a:pt x="9181" y="3240"/>
                  </a:cubicBezTo>
                  <a:cubicBezTo>
                    <a:pt x="8740" y="3358"/>
                    <a:pt x="8298" y="3488"/>
                    <a:pt x="7879" y="3627"/>
                  </a:cubicBezTo>
                  <a:cubicBezTo>
                    <a:pt x="7394" y="3789"/>
                    <a:pt x="6759" y="3972"/>
                    <a:pt x="6232" y="4209"/>
                  </a:cubicBezTo>
                  <a:lnTo>
                    <a:pt x="6103" y="4209"/>
                  </a:lnTo>
                  <a:cubicBezTo>
                    <a:pt x="5824" y="4227"/>
                    <a:pt x="5529" y="4254"/>
                    <a:pt x="5246" y="4254"/>
                  </a:cubicBezTo>
                  <a:cubicBezTo>
                    <a:pt x="5201" y="4254"/>
                    <a:pt x="5157" y="4253"/>
                    <a:pt x="5113" y="4252"/>
                  </a:cubicBezTo>
                  <a:cubicBezTo>
                    <a:pt x="4747" y="4241"/>
                    <a:pt x="4198" y="4187"/>
                    <a:pt x="4521" y="3789"/>
                  </a:cubicBezTo>
                  <a:cubicBezTo>
                    <a:pt x="4618" y="3692"/>
                    <a:pt x="4747" y="3617"/>
                    <a:pt x="4876" y="3563"/>
                  </a:cubicBezTo>
                  <a:lnTo>
                    <a:pt x="4951" y="3520"/>
                  </a:lnTo>
                  <a:cubicBezTo>
                    <a:pt x="5436" y="3660"/>
                    <a:pt x="5931" y="3778"/>
                    <a:pt x="6447" y="3875"/>
                  </a:cubicBezTo>
                  <a:cubicBezTo>
                    <a:pt x="6457" y="3877"/>
                    <a:pt x="6466" y="3878"/>
                    <a:pt x="6476" y="3878"/>
                  </a:cubicBezTo>
                  <a:cubicBezTo>
                    <a:pt x="6571" y="3878"/>
                    <a:pt x="6642" y="3786"/>
                    <a:pt x="6544" y="3757"/>
                  </a:cubicBezTo>
                  <a:cubicBezTo>
                    <a:pt x="6092" y="3649"/>
                    <a:pt x="5651" y="3520"/>
                    <a:pt x="5210" y="3401"/>
                  </a:cubicBezTo>
                  <a:cubicBezTo>
                    <a:pt x="5758" y="3175"/>
                    <a:pt x="6329" y="2971"/>
                    <a:pt x="6899" y="2820"/>
                  </a:cubicBezTo>
                  <a:cubicBezTo>
                    <a:pt x="7276" y="2702"/>
                    <a:pt x="7663" y="2605"/>
                    <a:pt x="8051" y="2519"/>
                  </a:cubicBezTo>
                  <a:cubicBezTo>
                    <a:pt x="8094" y="2508"/>
                    <a:pt x="8481" y="2422"/>
                    <a:pt x="8492" y="2422"/>
                  </a:cubicBezTo>
                  <a:lnTo>
                    <a:pt x="8492" y="2422"/>
                  </a:lnTo>
                  <a:cubicBezTo>
                    <a:pt x="8502" y="2432"/>
                    <a:pt x="8252" y="2639"/>
                    <a:pt x="8183" y="2683"/>
                  </a:cubicBezTo>
                  <a:lnTo>
                    <a:pt x="8183" y="2683"/>
                  </a:lnTo>
                  <a:cubicBezTo>
                    <a:pt x="8372" y="2578"/>
                    <a:pt x="8550" y="2473"/>
                    <a:pt x="8729" y="2358"/>
                  </a:cubicBezTo>
                  <a:cubicBezTo>
                    <a:pt x="8772" y="2336"/>
                    <a:pt x="8729" y="2314"/>
                    <a:pt x="8686" y="2314"/>
                  </a:cubicBezTo>
                  <a:cubicBezTo>
                    <a:pt x="7803" y="2444"/>
                    <a:pt x="6931" y="2648"/>
                    <a:pt x="6092" y="2939"/>
                  </a:cubicBezTo>
                  <a:cubicBezTo>
                    <a:pt x="5791" y="3046"/>
                    <a:pt x="5371" y="3175"/>
                    <a:pt x="4994" y="3337"/>
                  </a:cubicBezTo>
                  <a:cubicBezTo>
                    <a:pt x="4069" y="3079"/>
                    <a:pt x="3154" y="2756"/>
                    <a:pt x="2271" y="2368"/>
                  </a:cubicBezTo>
                  <a:cubicBezTo>
                    <a:pt x="2831" y="2185"/>
                    <a:pt x="3401" y="2024"/>
                    <a:pt x="3983" y="1884"/>
                  </a:cubicBezTo>
                  <a:cubicBezTo>
                    <a:pt x="4983" y="1884"/>
                    <a:pt x="6081" y="1841"/>
                    <a:pt x="6931" y="1421"/>
                  </a:cubicBezTo>
                  <a:cubicBezTo>
                    <a:pt x="7007" y="1389"/>
                    <a:pt x="6953" y="1314"/>
                    <a:pt x="6867" y="1314"/>
                  </a:cubicBezTo>
                  <a:cubicBezTo>
                    <a:pt x="5888" y="1389"/>
                    <a:pt x="4908" y="1540"/>
                    <a:pt x="3950" y="1766"/>
                  </a:cubicBezTo>
                  <a:cubicBezTo>
                    <a:pt x="3111" y="1766"/>
                    <a:pt x="2282" y="1701"/>
                    <a:pt x="1464" y="1583"/>
                  </a:cubicBezTo>
                  <a:cubicBezTo>
                    <a:pt x="1184" y="1540"/>
                    <a:pt x="194" y="1475"/>
                    <a:pt x="442" y="1227"/>
                  </a:cubicBezTo>
                  <a:cubicBezTo>
                    <a:pt x="496" y="1184"/>
                    <a:pt x="1098" y="1055"/>
                    <a:pt x="1238" y="1023"/>
                  </a:cubicBezTo>
                  <a:cubicBezTo>
                    <a:pt x="1443" y="969"/>
                    <a:pt x="1647" y="926"/>
                    <a:pt x="1862" y="883"/>
                  </a:cubicBezTo>
                  <a:cubicBezTo>
                    <a:pt x="2766" y="722"/>
                    <a:pt x="3681" y="625"/>
                    <a:pt x="4607" y="614"/>
                  </a:cubicBezTo>
                  <a:cubicBezTo>
                    <a:pt x="4725" y="614"/>
                    <a:pt x="4757" y="517"/>
                    <a:pt x="4650" y="496"/>
                  </a:cubicBezTo>
                  <a:cubicBezTo>
                    <a:pt x="3466" y="323"/>
                    <a:pt x="2304" y="151"/>
                    <a:pt x="1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024;p62">
              <a:extLst>
                <a:ext uri="{FF2B5EF4-FFF2-40B4-BE49-F238E27FC236}">
                  <a16:creationId xmlns:a16="http://schemas.microsoft.com/office/drawing/2014/main" id="{3B499B2F-0635-5931-8CE7-EFE638C62480}"/>
                </a:ext>
              </a:extLst>
            </p:cNvPr>
            <p:cNvSpPr/>
            <p:nvPr/>
          </p:nvSpPr>
          <p:spPr>
            <a:xfrm>
              <a:off x="5774250" y="2359550"/>
              <a:ext cx="256150" cy="136700"/>
            </a:xfrm>
            <a:custGeom>
              <a:avLst/>
              <a:gdLst/>
              <a:ahLst/>
              <a:cxnLst/>
              <a:rect l="l" t="t" r="r" b="b"/>
              <a:pathLst>
                <a:path w="10246" h="5468" extrusionOk="0">
                  <a:moveTo>
                    <a:pt x="6458" y="1488"/>
                  </a:moveTo>
                  <a:lnTo>
                    <a:pt x="6458" y="1488"/>
                  </a:lnTo>
                  <a:cubicBezTo>
                    <a:pt x="5866" y="1671"/>
                    <a:pt x="5241" y="1757"/>
                    <a:pt x="4617" y="1757"/>
                  </a:cubicBezTo>
                  <a:cubicBezTo>
                    <a:pt x="5220" y="1638"/>
                    <a:pt x="5833" y="1552"/>
                    <a:pt x="6458" y="1488"/>
                  </a:cubicBezTo>
                  <a:close/>
                  <a:moveTo>
                    <a:pt x="9428" y="3342"/>
                  </a:moveTo>
                  <a:cubicBezTo>
                    <a:pt x="9531" y="3342"/>
                    <a:pt x="9588" y="3373"/>
                    <a:pt x="9557" y="3457"/>
                  </a:cubicBezTo>
                  <a:cubicBezTo>
                    <a:pt x="9503" y="3618"/>
                    <a:pt x="8470" y="3888"/>
                    <a:pt x="8255" y="3931"/>
                  </a:cubicBezTo>
                  <a:cubicBezTo>
                    <a:pt x="7781" y="4038"/>
                    <a:pt x="7297" y="4114"/>
                    <a:pt x="6813" y="4157"/>
                  </a:cubicBezTo>
                  <a:cubicBezTo>
                    <a:pt x="7362" y="3941"/>
                    <a:pt x="7932" y="3748"/>
                    <a:pt x="8513" y="3575"/>
                  </a:cubicBezTo>
                  <a:lnTo>
                    <a:pt x="8513" y="3565"/>
                  </a:lnTo>
                  <a:cubicBezTo>
                    <a:pt x="8658" y="3526"/>
                    <a:pt x="9178" y="3342"/>
                    <a:pt x="9428" y="3342"/>
                  </a:cubicBezTo>
                  <a:close/>
                  <a:moveTo>
                    <a:pt x="1103" y="1"/>
                  </a:moveTo>
                  <a:cubicBezTo>
                    <a:pt x="1062" y="1"/>
                    <a:pt x="1049" y="36"/>
                    <a:pt x="1087" y="45"/>
                  </a:cubicBezTo>
                  <a:cubicBezTo>
                    <a:pt x="2034" y="218"/>
                    <a:pt x="2981" y="368"/>
                    <a:pt x="3939" y="519"/>
                  </a:cubicBezTo>
                  <a:cubicBezTo>
                    <a:pt x="2949" y="562"/>
                    <a:pt x="1959" y="702"/>
                    <a:pt x="990" y="939"/>
                  </a:cubicBezTo>
                  <a:cubicBezTo>
                    <a:pt x="721" y="1003"/>
                    <a:pt x="108" y="1100"/>
                    <a:pt x="54" y="1305"/>
                  </a:cubicBezTo>
                  <a:cubicBezTo>
                    <a:pt x="0" y="1498"/>
                    <a:pt x="485" y="1531"/>
                    <a:pt x="689" y="1574"/>
                  </a:cubicBezTo>
                  <a:cubicBezTo>
                    <a:pt x="1604" y="1757"/>
                    <a:pt x="2529" y="1853"/>
                    <a:pt x="3466" y="1875"/>
                  </a:cubicBezTo>
                  <a:cubicBezTo>
                    <a:pt x="2981" y="2004"/>
                    <a:pt x="2497" y="2144"/>
                    <a:pt x="2024" y="2305"/>
                  </a:cubicBezTo>
                  <a:cubicBezTo>
                    <a:pt x="1970" y="2327"/>
                    <a:pt x="1937" y="2381"/>
                    <a:pt x="1991" y="2413"/>
                  </a:cubicBezTo>
                  <a:cubicBezTo>
                    <a:pt x="2885" y="2822"/>
                    <a:pt x="3799" y="3166"/>
                    <a:pt x="4736" y="3446"/>
                  </a:cubicBezTo>
                  <a:cubicBezTo>
                    <a:pt x="4553" y="3532"/>
                    <a:pt x="4380" y="3662"/>
                    <a:pt x="4251" y="3823"/>
                  </a:cubicBezTo>
                  <a:cubicBezTo>
                    <a:pt x="3959" y="4266"/>
                    <a:pt x="4616" y="4374"/>
                    <a:pt x="5392" y="4374"/>
                  </a:cubicBezTo>
                  <a:cubicBezTo>
                    <a:pt x="5558" y="4374"/>
                    <a:pt x="5729" y="4369"/>
                    <a:pt x="5898" y="4361"/>
                  </a:cubicBezTo>
                  <a:lnTo>
                    <a:pt x="5898" y="4361"/>
                  </a:lnTo>
                  <a:cubicBezTo>
                    <a:pt x="5780" y="4426"/>
                    <a:pt x="5661" y="4501"/>
                    <a:pt x="5543" y="4587"/>
                  </a:cubicBezTo>
                  <a:cubicBezTo>
                    <a:pt x="4620" y="5345"/>
                    <a:pt x="7201" y="5468"/>
                    <a:pt x="8470" y="5468"/>
                  </a:cubicBezTo>
                  <a:cubicBezTo>
                    <a:pt x="8697" y="5468"/>
                    <a:pt x="8882" y="5464"/>
                    <a:pt x="8998" y="5459"/>
                  </a:cubicBezTo>
                  <a:cubicBezTo>
                    <a:pt x="9084" y="5459"/>
                    <a:pt x="9105" y="5394"/>
                    <a:pt x="9041" y="5394"/>
                  </a:cubicBezTo>
                  <a:cubicBezTo>
                    <a:pt x="8384" y="5330"/>
                    <a:pt x="7706" y="5319"/>
                    <a:pt x="7039" y="5254"/>
                  </a:cubicBezTo>
                  <a:cubicBezTo>
                    <a:pt x="6780" y="5233"/>
                    <a:pt x="5963" y="5201"/>
                    <a:pt x="5823" y="5093"/>
                  </a:cubicBezTo>
                  <a:cubicBezTo>
                    <a:pt x="5823" y="5093"/>
                    <a:pt x="5392" y="4975"/>
                    <a:pt x="5715" y="4673"/>
                  </a:cubicBezTo>
                  <a:cubicBezTo>
                    <a:pt x="5866" y="4576"/>
                    <a:pt x="6027" y="4490"/>
                    <a:pt x="6189" y="4415"/>
                  </a:cubicBezTo>
                  <a:lnTo>
                    <a:pt x="6382" y="4329"/>
                  </a:lnTo>
                  <a:cubicBezTo>
                    <a:pt x="6748" y="4297"/>
                    <a:pt x="7060" y="4264"/>
                    <a:pt x="7211" y="4243"/>
                  </a:cubicBezTo>
                  <a:cubicBezTo>
                    <a:pt x="7975" y="4167"/>
                    <a:pt x="8728" y="3974"/>
                    <a:pt x="9439" y="3672"/>
                  </a:cubicBezTo>
                  <a:cubicBezTo>
                    <a:pt x="9654" y="3565"/>
                    <a:pt x="10246" y="3242"/>
                    <a:pt x="9740" y="3156"/>
                  </a:cubicBezTo>
                  <a:cubicBezTo>
                    <a:pt x="9717" y="3154"/>
                    <a:pt x="9693" y="3154"/>
                    <a:pt x="9670" y="3154"/>
                  </a:cubicBezTo>
                  <a:cubicBezTo>
                    <a:pt x="9508" y="3154"/>
                    <a:pt x="9342" y="3185"/>
                    <a:pt x="9191" y="3242"/>
                  </a:cubicBezTo>
                  <a:cubicBezTo>
                    <a:pt x="8750" y="3360"/>
                    <a:pt x="8319" y="3489"/>
                    <a:pt x="7900" y="3629"/>
                  </a:cubicBezTo>
                  <a:cubicBezTo>
                    <a:pt x="7405" y="3780"/>
                    <a:pt x="6770" y="3974"/>
                    <a:pt x="6253" y="4200"/>
                  </a:cubicBezTo>
                  <a:lnTo>
                    <a:pt x="6113" y="4210"/>
                  </a:lnTo>
                  <a:cubicBezTo>
                    <a:pt x="5834" y="4229"/>
                    <a:pt x="5540" y="4256"/>
                    <a:pt x="5257" y="4256"/>
                  </a:cubicBezTo>
                  <a:cubicBezTo>
                    <a:pt x="5212" y="4256"/>
                    <a:pt x="5167" y="4255"/>
                    <a:pt x="5123" y="4253"/>
                  </a:cubicBezTo>
                  <a:cubicBezTo>
                    <a:pt x="4746" y="4232"/>
                    <a:pt x="4208" y="4178"/>
                    <a:pt x="4520" y="3791"/>
                  </a:cubicBezTo>
                  <a:cubicBezTo>
                    <a:pt x="4628" y="3694"/>
                    <a:pt x="4746" y="3618"/>
                    <a:pt x="4886" y="3565"/>
                  </a:cubicBezTo>
                  <a:lnTo>
                    <a:pt x="4962" y="3522"/>
                  </a:lnTo>
                  <a:cubicBezTo>
                    <a:pt x="5446" y="3662"/>
                    <a:pt x="5941" y="3780"/>
                    <a:pt x="6458" y="3877"/>
                  </a:cubicBezTo>
                  <a:cubicBezTo>
                    <a:pt x="6467" y="3879"/>
                    <a:pt x="6475" y="3879"/>
                    <a:pt x="6484" y="3879"/>
                  </a:cubicBezTo>
                  <a:cubicBezTo>
                    <a:pt x="6578" y="3879"/>
                    <a:pt x="6643" y="3778"/>
                    <a:pt x="6554" y="3758"/>
                  </a:cubicBezTo>
                  <a:cubicBezTo>
                    <a:pt x="6102" y="3640"/>
                    <a:pt x="5650" y="3522"/>
                    <a:pt x="5220" y="3403"/>
                  </a:cubicBezTo>
                  <a:cubicBezTo>
                    <a:pt x="5769" y="3166"/>
                    <a:pt x="6328" y="2973"/>
                    <a:pt x="6910" y="2811"/>
                  </a:cubicBezTo>
                  <a:cubicBezTo>
                    <a:pt x="7286" y="2704"/>
                    <a:pt x="7674" y="2607"/>
                    <a:pt x="8061" y="2521"/>
                  </a:cubicBezTo>
                  <a:cubicBezTo>
                    <a:pt x="8102" y="2511"/>
                    <a:pt x="8452" y="2423"/>
                    <a:pt x="8498" y="2423"/>
                  </a:cubicBezTo>
                  <a:cubicBezTo>
                    <a:pt x="8500" y="2423"/>
                    <a:pt x="8502" y="2423"/>
                    <a:pt x="8502" y="2424"/>
                  </a:cubicBezTo>
                  <a:cubicBezTo>
                    <a:pt x="8524" y="2456"/>
                    <a:pt x="8212" y="2671"/>
                    <a:pt x="8180" y="2693"/>
                  </a:cubicBezTo>
                  <a:cubicBezTo>
                    <a:pt x="8363" y="2585"/>
                    <a:pt x="8545" y="2467"/>
                    <a:pt x="8739" y="2359"/>
                  </a:cubicBezTo>
                  <a:cubicBezTo>
                    <a:pt x="8776" y="2341"/>
                    <a:pt x="8749" y="2314"/>
                    <a:pt x="8714" y="2314"/>
                  </a:cubicBezTo>
                  <a:cubicBezTo>
                    <a:pt x="8708" y="2314"/>
                    <a:pt x="8702" y="2315"/>
                    <a:pt x="8696" y="2316"/>
                  </a:cubicBezTo>
                  <a:cubicBezTo>
                    <a:pt x="7814" y="2445"/>
                    <a:pt x="6942" y="2650"/>
                    <a:pt x="6102" y="2940"/>
                  </a:cubicBezTo>
                  <a:cubicBezTo>
                    <a:pt x="5801" y="3037"/>
                    <a:pt x="5371" y="3177"/>
                    <a:pt x="5005" y="3328"/>
                  </a:cubicBezTo>
                  <a:cubicBezTo>
                    <a:pt x="4079" y="3080"/>
                    <a:pt x="3164" y="2758"/>
                    <a:pt x="2282" y="2370"/>
                  </a:cubicBezTo>
                  <a:cubicBezTo>
                    <a:pt x="2841" y="2176"/>
                    <a:pt x="3412" y="2015"/>
                    <a:pt x="3993" y="1886"/>
                  </a:cubicBezTo>
                  <a:cubicBezTo>
                    <a:pt x="4983" y="1886"/>
                    <a:pt x="6081" y="1843"/>
                    <a:pt x="6942" y="1423"/>
                  </a:cubicBezTo>
                  <a:cubicBezTo>
                    <a:pt x="7012" y="1383"/>
                    <a:pt x="6970" y="1314"/>
                    <a:pt x="6894" y="1314"/>
                  </a:cubicBezTo>
                  <a:cubicBezTo>
                    <a:pt x="6888" y="1314"/>
                    <a:pt x="6883" y="1315"/>
                    <a:pt x="6877" y="1315"/>
                  </a:cubicBezTo>
                  <a:cubicBezTo>
                    <a:pt x="5887" y="1391"/>
                    <a:pt x="4919" y="1541"/>
                    <a:pt x="3961" y="1757"/>
                  </a:cubicBezTo>
                  <a:cubicBezTo>
                    <a:pt x="3121" y="1757"/>
                    <a:pt x="2293" y="1703"/>
                    <a:pt x="1475" y="1584"/>
                  </a:cubicBezTo>
                  <a:cubicBezTo>
                    <a:pt x="1184" y="1541"/>
                    <a:pt x="205" y="1477"/>
                    <a:pt x="452" y="1229"/>
                  </a:cubicBezTo>
                  <a:cubicBezTo>
                    <a:pt x="506" y="1175"/>
                    <a:pt x="1109" y="1046"/>
                    <a:pt x="1249" y="1025"/>
                  </a:cubicBezTo>
                  <a:cubicBezTo>
                    <a:pt x="1453" y="971"/>
                    <a:pt x="1658" y="928"/>
                    <a:pt x="1873" y="885"/>
                  </a:cubicBezTo>
                  <a:cubicBezTo>
                    <a:pt x="2777" y="713"/>
                    <a:pt x="3692" y="627"/>
                    <a:pt x="4617" y="616"/>
                  </a:cubicBezTo>
                  <a:cubicBezTo>
                    <a:pt x="4736" y="616"/>
                    <a:pt x="4768" y="508"/>
                    <a:pt x="4660" y="497"/>
                  </a:cubicBezTo>
                  <a:cubicBezTo>
                    <a:pt x="3476" y="325"/>
                    <a:pt x="2303" y="142"/>
                    <a:pt x="1120" y="2"/>
                  </a:cubicBezTo>
                  <a:cubicBezTo>
                    <a:pt x="1114" y="1"/>
                    <a:pt x="110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025;p62">
              <a:extLst>
                <a:ext uri="{FF2B5EF4-FFF2-40B4-BE49-F238E27FC236}">
                  <a16:creationId xmlns:a16="http://schemas.microsoft.com/office/drawing/2014/main" id="{7CBA3FFC-54A8-F0A9-9E76-380436F30E91}"/>
                </a:ext>
              </a:extLst>
            </p:cNvPr>
            <p:cNvSpPr/>
            <p:nvPr/>
          </p:nvSpPr>
          <p:spPr>
            <a:xfrm>
              <a:off x="5874075" y="1806475"/>
              <a:ext cx="274850" cy="97100"/>
            </a:xfrm>
            <a:custGeom>
              <a:avLst/>
              <a:gdLst/>
              <a:ahLst/>
              <a:cxnLst/>
              <a:rect l="l" t="t" r="r" b="b"/>
              <a:pathLst>
                <a:path w="10994" h="3884" extrusionOk="0">
                  <a:moveTo>
                    <a:pt x="9508" y="78"/>
                  </a:moveTo>
                  <a:cubicBezTo>
                    <a:pt x="9691" y="78"/>
                    <a:pt x="9853" y="121"/>
                    <a:pt x="9848" y="278"/>
                  </a:cubicBezTo>
                  <a:cubicBezTo>
                    <a:pt x="9848" y="515"/>
                    <a:pt x="8944" y="547"/>
                    <a:pt x="8685" y="558"/>
                  </a:cubicBezTo>
                  <a:cubicBezTo>
                    <a:pt x="8642" y="559"/>
                    <a:pt x="8599" y="560"/>
                    <a:pt x="8556" y="560"/>
                  </a:cubicBezTo>
                  <a:cubicBezTo>
                    <a:pt x="8266" y="560"/>
                    <a:pt x="7976" y="529"/>
                    <a:pt x="7695" y="482"/>
                  </a:cubicBezTo>
                  <a:cubicBezTo>
                    <a:pt x="8126" y="332"/>
                    <a:pt x="8567" y="213"/>
                    <a:pt x="9019" y="138"/>
                  </a:cubicBezTo>
                  <a:cubicBezTo>
                    <a:pt x="9070" y="132"/>
                    <a:pt x="9302" y="78"/>
                    <a:pt x="9508" y="78"/>
                  </a:cubicBezTo>
                  <a:close/>
                  <a:moveTo>
                    <a:pt x="3767" y="1666"/>
                  </a:moveTo>
                  <a:lnTo>
                    <a:pt x="3616" y="1709"/>
                  </a:lnTo>
                  <a:cubicBezTo>
                    <a:pt x="3207" y="1838"/>
                    <a:pt x="2787" y="1957"/>
                    <a:pt x="2368" y="2075"/>
                  </a:cubicBezTo>
                  <a:cubicBezTo>
                    <a:pt x="1952" y="2199"/>
                    <a:pt x="1465" y="2410"/>
                    <a:pt x="1029" y="2410"/>
                  </a:cubicBezTo>
                  <a:cubicBezTo>
                    <a:pt x="934" y="2410"/>
                    <a:pt x="842" y="2400"/>
                    <a:pt x="753" y="2377"/>
                  </a:cubicBezTo>
                  <a:cubicBezTo>
                    <a:pt x="161" y="2237"/>
                    <a:pt x="237" y="2086"/>
                    <a:pt x="334" y="1978"/>
                  </a:cubicBezTo>
                  <a:cubicBezTo>
                    <a:pt x="484" y="1774"/>
                    <a:pt x="1464" y="1709"/>
                    <a:pt x="1722" y="1698"/>
                  </a:cubicBezTo>
                  <a:cubicBezTo>
                    <a:pt x="2120" y="1666"/>
                    <a:pt x="2529" y="1666"/>
                    <a:pt x="2927" y="1666"/>
                  </a:cubicBezTo>
                  <a:close/>
                  <a:moveTo>
                    <a:pt x="10631" y="1913"/>
                  </a:moveTo>
                  <a:cubicBezTo>
                    <a:pt x="10767" y="1913"/>
                    <a:pt x="10846" y="1939"/>
                    <a:pt x="10838" y="2000"/>
                  </a:cubicBezTo>
                  <a:cubicBezTo>
                    <a:pt x="10816" y="2140"/>
                    <a:pt x="10031" y="2323"/>
                    <a:pt x="9815" y="2377"/>
                  </a:cubicBezTo>
                  <a:cubicBezTo>
                    <a:pt x="9460" y="2463"/>
                    <a:pt x="9083" y="2538"/>
                    <a:pt x="8718" y="2592"/>
                  </a:cubicBezTo>
                  <a:cubicBezTo>
                    <a:pt x="8276" y="2667"/>
                    <a:pt x="7835" y="2721"/>
                    <a:pt x="7394" y="2753"/>
                  </a:cubicBezTo>
                  <a:cubicBezTo>
                    <a:pt x="7587" y="2678"/>
                    <a:pt x="7792" y="2603"/>
                    <a:pt x="7996" y="2527"/>
                  </a:cubicBezTo>
                  <a:cubicBezTo>
                    <a:pt x="8524" y="2345"/>
                    <a:pt x="10069" y="1913"/>
                    <a:pt x="10631" y="1913"/>
                  </a:cubicBezTo>
                  <a:close/>
                  <a:moveTo>
                    <a:pt x="9531" y="0"/>
                  </a:moveTo>
                  <a:cubicBezTo>
                    <a:pt x="9160" y="0"/>
                    <a:pt x="8698" y="103"/>
                    <a:pt x="8438" y="170"/>
                  </a:cubicBezTo>
                  <a:cubicBezTo>
                    <a:pt x="8115" y="256"/>
                    <a:pt x="7803" y="353"/>
                    <a:pt x="7491" y="461"/>
                  </a:cubicBezTo>
                  <a:cubicBezTo>
                    <a:pt x="6952" y="353"/>
                    <a:pt x="6436" y="192"/>
                    <a:pt x="5930" y="52"/>
                  </a:cubicBezTo>
                  <a:cubicBezTo>
                    <a:pt x="5925" y="50"/>
                    <a:pt x="5921" y="50"/>
                    <a:pt x="5917" y="50"/>
                  </a:cubicBezTo>
                  <a:cubicBezTo>
                    <a:pt x="5893" y="50"/>
                    <a:pt x="5879" y="73"/>
                    <a:pt x="5898" y="73"/>
                  </a:cubicBezTo>
                  <a:cubicBezTo>
                    <a:pt x="6350" y="256"/>
                    <a:pt x="6823" y="407"/>
                    <a:pt x="7308" y="515"/>
                  </a:cubicBezTo>
                  <a:cubicBezTo>
                    <a:pt x="6963" y="633"/>
                    <a:pt x="6619" y="751"/>
                    <a:pt x="6285" y="870"/>
                  </a:cubicBezTo>
                  <a:cubicBezTo>
                    <a:pt x="5543" y="1107"/>
                    <a:pt x="4811" y="1343"/>
                    <a:pt x="4057" y="1569"/>
                  </a:cubicBezTo>
                  <a:lnTo>
                    <a:pt x="3874" y="1569"/>
                  </a:lnTo>
                  <a:cubicBezTo>
                    <a:pt x="3666" y="1564"/>
                    <a:pt x="3458" y="1561"/>
                    <a:pt x="3251" y="1561"/>
                  </a:cubicBezTo>
                  <a:cubicBezTo>
                    <a:pt x="2656" y="1561"/>
                    <a:pt x="2065" y="1583"/>
                    <a:pt x="1474" y="1623"/>
                  </a:cubicBezTo>
                  <a:cubicBezTo>
                    <a:pt x="1066" y="1666"/>
                    <a:pt x="387" y="1709"/>
                    <a:pt x="183" y="1978"/>
                  </a:cubicBezTo>
                  <a:cubicBezTo>
                    <a:pt x="0" y="2226"/>
                    <a:pt x="323" y="2441"/>
                    <a:pt x="689" y="2484"/>
                  </a:cubicBezTo>
                  <a:cubicBezTo>
                    <a:pt x="754" y="2491"/>
                    <a:pt x="819" y="2494"/>
                    <a:pt x="886" y="2494"/>
                  </a:cubicBezTo>
                  <a:cubicBezTo>
                    <a:pt x="1438" y="2494"/>
                    <a:pt x="2039" y="2273"/>
                    <a:pt x="2529" y="2129"/>
                  </a:cubicBezTo>
                  <a:cubicBezTo>
                    <a:pt x="3046" y="1978"/>
                    <a:pt x="3552" y="1828"/>
                    <a:pt x="4057" y="1666"/>
                  </a:cubicBezTo>
                  <a:cubicBezTo>
                    <a:pt x="4854" y="1677"/>
                    <a:pt x="5650" y="1698"/>
                    <a:pt x="6447" y="1709"/>
                  </a:cubicBezTo>
                  <a:cubicBezTo>
                    <a:pt x="5941" y="1838"/>
                    <a:pt x="5446" y="1989"/>
                    <a:pt x="4972" y="2183"/>
                  </a:cubicBezTo>
                  <a:cubicBezTo>
                    <a:pt x="4628" y="2312"/>
                    <a:pt x="4047" y="2603"/>
                    <a:pt x="4509" y="2796"/>
                  </a:cubicBezTo>
                  <a:cubicBezTo>
                    <a:pt x="4757" y="2904"/>
                    <a:pt x="5209" y="2893"/>
                    <a:pt x="5521" y="2904"/>
                  </a:cubicBezTo>
                  <a:cubicBezTo>
                    <a:pt x="5726" y="2909"/>
                    <a:pt x="5927" y="2912"/>
                    <a:pt x="6129" y="2912"/>
                  </a:cubicBezTo>
                  <a:cubicBezTo>
                    <a:pt x="6331" y="2912"/>
                    <a:pt x="6533" y="2909"/>
                    <a:pt x="6737" y="2904"/>
                  </a:cubicBezTo>
                  <a:lnTo>
                    <a:pt x="6770" y="2904"/>
                  </a:lnTo>
                  <a:cubicBezTo>
                    <a:pt x="6274" y="3098"/>
                    <a:pt x="5715" y="3377"/>
                    <a:pt x="6005" y="3571"/>
                  </a:cubicBezTo>
                  <a:cubicBezTo>
                    <a:pt x="6188" y="3711"/>
                    <a:pt x="6662" y="3711"/>
                    <a:pt x="6942" y="3754"/>
                  </a:cubicBezTo>
                  <a:cubicBezTo>
                    <a:pt x="7491" y="3819"/>
                    <a:pt x="8050" y="3862"/>
                    <a:pt x="8621" y="3883"/>
                  </a:cubicBezTo>
                  <a:cubicBezTo>
                    <a:pt x="8696" y="3883"/>
                    <a:pt x="8750" y="3808"/>
                    <a:pt x="8664" y="3797"/>
                  </a:cubicBezTo>
                  <a:cubicBezTo>
                    <a:pt x="8276" y="3776"/>
                    <a:pt x="7889" y="3743"/>
                    <a:pt x="7512" y="3711"/>
                  </a:cubicBezTo>
                  <a:cubicBezTo>
                    <a:pt x="7168" y="3700"/>
                    <a:pt x="6813" y="3657"/>
                    <a:pt x="6479" y="3593"/>
                  </a:cubicBezTo>
                  <a:cubicBezTo>
                    <a:pt x="5726" y="3377"/>
                    <a:pt x="6683" y="3055"/>
                    <a:pt x="7039" y="2893"/>
                  </a:cubicBezTo>
                  <a:lnTo>
                    <a:pt x="7103" y="2872"/>
                  </a:lnTo>
                  <a:cubicBezTo>
                    <a:pt x="7857" y="2829"/>
                    <a:pt x="8599" y="2721"/>
                    <a:pt x="9342" y="2570"/>
                  </a:cubicBezTo>
                  <a:cubicBezTo>
                    <a:pt x="9729" y="2495"/>
                    <a:pt x="10891" y="2269"/>
                    <a:pt x="10967" y="1968"/>
                  </a:cubicBezTo>
                  <a:cubicBezTo>
                    <a:pt x="10993" y="1867"/>
                    <a:pt x="10890" y="1826"/>
                    <a:pt x="10703" y="1826"/>
                  </a:cubicBezTo>
                  <a:cubicBezTo>
                    <a:pt x="9903" y="1826"/>
                    <a:pt x="7574" y="2575"/>
                    <a:pt x="7286" y="2689"/>
                  </a:cubicBezTo>
                  <a:lnTo>
                    <a:pt x="7060" y="2775"/>
                  </a:lnTo>
                  <a:cubicBezTo>
                    <a:pt x="6845" y="2785"/>
                    <a:pt x="6619" y="2796"/>
                    <a:pt x="6404" y="2807"/>
                  </a:cubicBezTo>
                  <a:cubicBezTo>
                    <a:pt x="6016" y="2807"/>
                    <a:pt x="5629" y="2807"/>
                    <a:pt x="5241" y="2785"/>
                  </a:cubicBezTo>
                  <a:cubicBezTo>
                    <a:pt x="5080" y="2775"/>
                    <a:pt x="4768" y="2785"/>
                    <a:pt x="4660" y="2721"/>
                  </a:cubicBezTo>
                  <a:cubicBezTo>
                    <a:pt x="4305" y="2538"/>
                    <a:pt x="4929" y="2312"/>
                    <a:pt x="5134" y="2237"/>
                  </a:cubicBezTo>
                  <a:cubicBezTo>
                    <a:pt x="5693" y="2021"/>
                    <a:pt x="6264" y="1849"/>
                    <a:pt x="6856" y="1709"/>
                  </a:cubicBezTo>
                  <a:cubicBezTo>
                    <a:pt x="7147" y="1713"/>
                    <a:pt x="7440" y="1716"/>
                    <a:pt x="7733" y="1716"/>
                  </a:cubicBezTo>
                  <a:cubicBezTo>
                    <a:pt x="8241" y="1716"/>
                    <a:pt x="8751" y="1708"/>
                    <a:pt x="9256" y="1688"/>
                  </a:cubicBezTo>
                  <a:cubicBezTo>
                    <a:pt x="9309" y="1688"/>
                    <a:pt x="9331" y="1645"/>
                    <a:pt x="9277" y="1634"/>
                  </a:cubicBezTo>
                  <a:cubicBezTo>
                    <a:pt x="8664" y="1602"/>
                    <a:pt x="8039" y="1591"/>
                    <a:pt x="7415" y="1580"/>
                  </a:cubicBezTo>
                  <a:cubicBezTo>
                    <a:pt x="8135" y="1415"/>
                    <a:pt x="8864" y="1240"/>
                    <a:pt x="9602" y="1240"/>
                  </a:cubicBezTo>
                  <a:cubicBezTo>
                    <a:pt x="9680" y="1240"/>
                    <a:pt x="9759" y="1242"/>
                    <a:pt x="9837" y="1246"/>
                  </a:cubicBezTo>
                  <a:cubicBezTo>
                    <a:pt x="9891" y="1246"/>
                    <a:pt x="9923" y="1203"/>
                    <a:pt x="9869" y="1203"/>
                  </a:cubicBezTo>
                  <a:cubicBezTo>
                    <a:pt x="9726" y="1190"/>
                    <a:pt x="9584" y="1184"/>
                    <a:pt x="9443" y="1184"/>
                  </a:cubicBezTo>
                  <a:cubicBezTo>
                    <a:pt x="8806" y="1184"/>
                    <a:pt x="8179" y="1310"/>
                    <a:pt x="7544" y="1451"/>
                  </a:cubicBezTo>
                  <a:lnTo>
                    <a:pt x="6996" y="1580"/>
                  </a:lnTo>
                  <a:cubicBezTo>
                    <a:pt x="6705" y="1577"/>
                    <a:pt x="6413" y="1575"/>
                    <a:pt x="6121" y="1575"/>
                  </a:cubicBezTo>
                  <a:cubicBezTo>
                    <a:pt x="5535" y="1575"/>
                    <a:pt x="4947" y="1580"/>
                    <a:pt x="4359" y="1580"/>
                  </a:cubicBezTo>
                  <a:cubicBezTo>
                    <a:pt x="5413" y="1246"/>
                    <a:pt x="6457" y="913"/>
                    <a:pt x="7491" y="558"/>
                  </a:cubicBezTo>
                  <a:cubicBezTo>
                    <a:pt x="7857" y="630"/>
                    <a:pt x="8240" y="676"/>
                    <a:pt x="8619" y="676"/>
                  </a:cubicBezTo>
                  <a:cubicBezTo>
                    <a:pt x="8974" y="676"/>
                    <a:pt x="9325" y="635"/>
                    <a:pt x="9654" y="536"/>
                  </a:cubicBezTo>
                  <a:cubicBezTo>
                    <a:pt x="9955" y="439"/>
                    <a:pt x="10213" y="213"/>
                    <a:pt x="9944" y="73"/>
                  </a:cubicBezTo>
                  <a:cubicBezTo>
                    <a:pt x="9842" y="20"/>
                    <a:pt x="9695" y="0"/>
                    <a:pt x="95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026;p62">
              <a:extLst>
                <a:ext uri="{FF2B5EF4-FFF2-40B4-BE49-F238E27FC236}">
                  <a16:creationId xmlns:a16="http://schemas.microsoft.com/office/drawing/2014/main" id="{12C4C499-14B0-A18E-66AC-4BD419A0327E}"/>
                </a:ext>
              </a:extLst>
            </p:cNvPr>
            <p:cNvSpPr/>
            <p:nvPr/>
          </p:nvSpPr>
          <p:spPr>
            <a:xfrm>
              <a:off x="6046000" y="2111450"/>
              <a:ext cx="274800" cy="97225"/>
            </a:xfrm>
            <a:custGeom>
              <a:avLst/>
              <a:gdLst/>
              <a:ahLst/>
              <a:cxnLst/>
              <a:rect l="l" t="t" r="r" b="b"/>
              <a:pathLst>
                <a:path w="10992" h="3889" extrusionOk="0">
                  <a:moveTo>
                    <a:pt x="9498" y="80"/>
                  </a:moveTo>
                  <a:cubicBezTo>
                    <a:pt x="9686" y="80"/>
                    <a:pt x="9853" y="124"/>
                    <a:pt x="9848" y="283"/>
                  </a:cubicBezTo>
                  <a:cubicBezTo>
                    <a:pt x="9848" y="520"/>
                    <a:pt x="8944" y="552"/>
                    <a:pt x="8685" y="563"/>
                  </a:cubicBezTo>
                  <a:cubicBezTo>
                    <a:pt x="8352" y="563"/>
                    <a:pt x="8018" y="542"/>
                    <a:pt x="7695" y="488"/>
                  </a:cubicBezTo>
                  <a:cubicBezTo>
                    <a:pt x="8126" y="337"/>
                    <a:pt x="8567" y="219"/>
                    <a:pt x="9008" y="143"/>
                  </a:cubicBezTo>
                  <a:cubicBezTo>
                    <a:pt x="9064" y="132"/>
                    <a:pt x="9293" y="80"/>
                    <a:pt x="9498" y="80"/>
                  </a:cubicBezTo>
                  <a:close/>
                  <a:moveTo>
                    <a:pt x="3767" y="1661"/>
                  </a:moveTo>
                  <a:lnTo>
                    <a:pt x="3616" y="1704"/>
                  </a:lnTo>
                  <a:cubicBezTo>
                    <a:pt x="3207" y="1833"/>
                    <a:pt x="2788" y="1962"/>
                    <a:pt x="2368" y="2081"/>
                  </a:cubicBezTo>
                  <a:cubicBezTo>
                    <a:pt x="1940" y="2205"/>
                    <a:pt x="1453" y="2411"/>
                    <a:pt x="1012" y="2411"/>
                  </a:cubicBezTo>
                  <a:cubicBezTo>
                    <a:pt x="920" y="2411"/>
                    <a:pt x="830" y="2402"/>
                    <a:pt x="743" y="2382"/>
                  </a:cubicBezTo>
                  <a:cubicBezTo>
                    <a:pt x="162" y="2242"/>
                    <a:pt x="237" y="2091"/>
                    <a:pt x="323" y="1973"/>
                  </a:cubicBezTo>
                  <a:cubicBezTo>
                    <a:pt x="484" y="1769"/>
                    <a:pt x="1464" y="1704"/>
                    <a:pt x="1722" y="1693"/>
                  </a:cubicBezTo>
                  <a:cubicBezTo>
                    <a:pt x="2120" y="1672"/>
                    <a:pt x="2529" y="1661"/>
                    <a:pt x="2928" y="1661"/>
                  </a:cubicBezTo>
                  <a:close/>
                  <a:moveTo>
                    <a:pt x="10620" y="1919"/>
                  </a:moveTo>
                  <a:cubicBezTo>
                    <a:pt x="10757" y="1919"/>
                    <a:pt x="10835" y="1944"/>
                    <a:pt x="10827" y="2005"/>
                  </a:cubicBezTo>
                  <a:cubicBezTo>
                    <a:pt x="10816" y="2134"/>
                    <a:pt x="10020" y="2317"/>
                    <a:pt x="9815" y="2371"/>
                  </a:cubicBezTo>
                  <a:cubicBezTo>
                    <a:pt x="9449" y="2468"/>
                    <a:pt x="9084" y="2533"/>
                    <a:pt x="8707" y="2597"/>
                  </a:cubicBezTo>
                  <a:cubicBezTo>
                    <a:pt x="8276" y="2673"/>
                    <a:pt x="7835" y="2716"/>
                    <a:pt x="7394" y="2759"/>
                  </a:cubicBezTo>
                  <a:cubicBezTo>
                    <a:pt x="7588" y="2673"/>
                    <a:pt x="7781" y="2597"/>
                    <a:pt x="7986" y="2533"/>
                  </a:cubicBezTo>
                  <a:cubicBezTo>
                    <a:pt x="8514" y="2351"/>
                    <a:pt x="10058" y="1919"/>
                    <a:pt x="10620" y="1919"/>
                  </a:cubicBezTo>
                  <a:close/>
                  <a:moveTo>
                    <a:pt x="9528" y="1"/>
                  </a:moveTo>
                  <a:cubicBezTo>
                    <a:pt x="9158" y="1"/>
                    <a:pt x="8695" y="109"/>
                    <a:pt x="8427" y="176"/>
                  </a:cubicBezTo>
                  <a:cubicBezTo>
                    <a:pt x="8115" y="262"/>
                    <a:pt x="7803" y="359"/>
                    <a:pt x="7491" y="456"/>
                  </a:cubicBezTo>
                  <a:cubicBezTo>
                    <a:pt x="6953" y="359"/>
                    <a:pt x="6436" y="197"/>
                    <a:pt x="5919" y="57"/>
                  </a:cubicBezTo>
                  <a:cubicBezTo>
                    <a:pt x="5915" y="55"/>
                    <a:pt x="5911" y="54"/>
                    <a:pt x="5907" y="54"/>
                  </a:cubicBezTo>
                  <a:cubicBezTo>
                    <a:pt x="5891" y="54"/>
                    <a:pt x="5880" y="70"/>
                    <a:pt x="5898" y="79"/>
                  </a:cubicBezTo>
                  <a:cubicBezTo>
                    <a:pt x="6350" y="262"/>
                    <a:pt x="6823" y="412"/>
                    <a:pt x="7297" y="520"/>
                  </a:cubicBezTo>
                  <a:cubicBezTo>
                    <a:pt x="6963" y="638"/>
                    <a:pt x="6619" y="757"/>
                    <a:pt x="6275" y="864"/>
                  </a:cubicBezTo>
                  <a:cubicBezTo>
                    <a:pt x="5543" y="1112"/>
                    <a:pt x="4800" y="1349"/>
                    <a:pt x="4058" y="1575"/>
                  </a:cubicBezTo>
                  <a:lnTo>
                    <a:pt x="3864" y="1575"/>
                  </a:lnTo>
                  <a:cubicBezTo>
                    <a:pt x="3623" y="1568"/>
                    <a:pt x="3382" y="1565"/>
                    <a:pt x="3140" y="1565"/>
                  </a:cubicBezTo>
                  <a:cubicBezTo>
                    <a:pt x="2585" y="1565"/>
                    <a:pt x="2030" y="1584"/>
                    <a:pt x="1475" y="1629"/>
                  </a:cubicBezTo>
                  <a:cubicBezTo>
                    <a:pt x="1066" y="1661"/>
                    <a:pt x="377" y="1715"/>
                    <a:pt x="183" y="1984"/>
                  </a:cubicBezTo>
                  <a:cubicBezTo>
                    <a:pt x="0" y="2231"/>
                    <a:pt x="312" y="2436"/>
                    <a:pt x="689" y="2490"/>
                  </a:cubicBezTo>
                  <a:cubicBezTo>
                    <a:pt x="754" y="2497"/>
                    <a:pt x="819" y="2500"/>
                    <a:pt x="886" y="2500"/>
                  </a:cubicBezTo>
                  <a:cubicBezTo>
                    <a:pt x="1436" y="2500"/>
                    <a:pt x="2030" y="2279"/>
                    <a:pt x="2529" y="2134"/>
                  </a:cubicBezTo>
                  <a:cubicBezTo>
                    <a:pt x="3035" y="1984"/>
                    <a:pt x="3552" y="1833"/>
                    <a:pt x="4047" y="1672"/>
                  </a:cubicBezTo>
                  <a:cubicBezTo>
                    <a:pt x="4843" y="1682"/>
                    <a:pt x="5650" y="1704"/>
                    <a:pt x="6447" y="1715"/>
                  </a:cubicBezTo>
                  <a:cubicBezTo>
                    <a:pt x="5941" y="1833"/>
                    <a:pt x="5446" y="1995"/>
                    <a:pt x="4962" y="2177"/>
                  </a:cubicBezTo>
                  <a:cubicBezTo>
                    <a:pt x="4628" y="2317"/>
                    <a:pt x="4047" y="2608"/>
                    <a:pt x="4510" y="2802"/>
                  </a:cubicBezTo>
                  <a:cubicBezTo>
                    <a:pt x="4757" y="2899"/>
                    <a:pt x="5209" y="2888"/>
                    <a:pt x="5521" y="2899"/>
                  </a:cubicBezTo>
                  <a:cubicBezTo>
                    <a:pt x="5720" y="2909"/>
                    <a:pt x="5922" y="2915"/>
                    <a:pt x="6125" y="2915"/>
                  </a:cubicBezTo>
                  <a:cubicBezTo>
                    <a:pt x="6328" y="2915"/>
                    <a:pt x="6533" y="2909"/>
                    <a:pt x="6737" y="2899"/>
                  </a:cubicBezTo>
                  <a:lnTo>
                    <a:pt x="6759" y="2899"/>
                  </a:lnTo>
                  <a:cubicBezTo>
                    <a:pt x="6275" y="3103"/>
                    <a:pt x="5715" y="3372"/>
                    <a:pt x="5995" y="3577"/>
                  </a:cubicBezTo>
                  <a:cubicBezTo>
                    <a:pt x="6188" y="3706"/>
                    <a:pt x="6662" y="3717"/>
                    <a:pt x="6942" y="3749"/>
                  </a:cubicBezTo>
                  <a:cubicBezTo>
                    <a:pt x="7491" y="3813"/>
                    <a:pt x="8050" y="3856"/>
                    <a:pt x="8621" y="3889"/>
                  </a:cubicBezTo>
                  <a:cubicBezTo>
                    <a:pt x="8696" y="3878"/>
                    <a:pt x="8739" y="3813"/>
                    <a:pt x="8664" y="3803"/>
                  </a:cubicBezTo>
                  <a:cubicBezTo>
                    <a:pt x="8276" y="3781"/>
                    <a:pt x="7889" y="3749"/>
                    <a:pt x="7512" y="3717"/>
                  </a:cubicBezTo>
                  <a:cubicBezTo>
                    <a:pt x="7157" y="3695"/>
                    <a:pt x="6813" y="3652"/>
                    <a:pt x="6468" y="3587"/>
                  </a:cubicBezTo>
                  <a:cubicBezTo>
                    <a:pt x="5726" y="3383"/>
                    <a:pt x="6684" y="3049"/>
                    <a:pt x="7039" y="2899"/>
                  </a:cubicBezTo>
                  <a:lnTo>
                    <a:pt x="7103" y="2877"/>
                  </a:lnTo>
                  <a:cubicBezTo>
                    <a:pt x="7846" y="2823"/>
                    <a:pt x="8599" y="2726"/>
                    <a:pt x="9342" y="2576"/>
                  </a:cubicBezTo>
                  <a:cubicBezTo>
                    <a:pt x="9729" y="2500"/>
                    <a:pt x="10881" y="2274"/>
                    <a:pt x="10967" y="1973"/>
                  </a:cubicBezTo>
                  <a:cubicBezTo>
                    <a:pt x="10991" y="1873"/>
                    <a:pt x="10887" y="1832"/>
                    <a:pt x="10699" y="1832"/>
                  </a:cubicBezTo>
                  <a:cubicBezTo>
                    <a:pt x="9896" y="1832"/>
                    <a:pt x="7574" y="2581"/>
                    <a:pt x="7286" y="2694"/>
                  </a:cubicBezTo>
                  <a:lnTo>
                    <a:pt x="7049" y="2780"/>
                  </a:lnTo>
                  <a:cubicBezTo>
                    <a:pt x="6834" y="2791"/>
                    <a:pt x="6619" y="2802"/>
                    <a:pt x="6404" y="2802"/>
                  </a:cubicBezTo>
                  <a:cubicBezTo>
                    <a:pt x="6297" y="2805"/>
                    <a:pt x="6191" y="2806"/>
                    <a:pt x="6086" y="2806"/>
                  </a:cubicBezTo>
                  <a:cubicBezTo>
                    <a:pt x="5799" y="2806"/>
                    <a:pt x="5517" y="2796"/>
                    <a:pt x="5241" y="2780"/>
                  </a:cubicBezTo>
                  <a:cubicBezTo>
                    <a:pt x="5069" y="2769"/>
                    <a:pt x="4768" y="2780"/>
                    <a:pt x="4660" y="2726"/>
                  </a:cubicBezTo>
                  <a:cubicBezTo>
                    <a:pt x="4294" y="2543"/>
                    <a:pt x="4929" y="2317"/>
                    <a:pt x="5123" y="2231"/>
                  </a:cubicBezTo>
                  <a:cubicBezTo>
                    <a:pt x="5693" y="2027"/>
                    <a:pt x="6264" y="1844"/>
                    <a:pt x="6856" y="1715"/>
                  </a:cubicBezTo>
                  <a:cubicBezTo>
                    <a:pt x="7151" y="1719"/>
                    <a:pt x="7444" y="1721"/>
                    <a:pt x="7736" y="1721"/>
                  </a:cubicBezTo>
                  <a:cubicBezTo>
                    <a:pt x="8241" y="1721"/>
                    <a:pt x="8744" y="1714"/>
                    <a:pt x="9256" y="1693"/>
                  </a:cubicBezTo>
                  <a:cubicBezTo>
                    <a:pt x="9310" y="1693"/>
                    <a:pt x="9331" y="1639"/>
                    <a:pt x="9277" y="1639"/>
                  </a:cubicBezTo>
                  <a:cubicBezTo>
                    <a:pt x="8664" y="1607"/>
                    <a:pt x="8040" y="1586"/>
                    <a:pt x="7415" y="1586"/>
                  </a:cubicBezTo>
                  <a:cubicBezTo>
                    <a:pt x="8122" y="1411"/>
                    <a:pt x="8856" y="1246"/>
                    <a:pt x="9592" y="1246"/>
                  </a:cubicBezTo>
                  <a:cubicBezTo>
                    <a:pt x="9673" y="1246"/>
                    <a:pt x="9755" y="1248"/>
                    <a:pt x="9837" y="1252"/>
                  </a:cubicBezTo>
                  <a:cubicBezTo>
                    <a:pt x="9891" y="1252"/>
                    <a:pt x="9912" y="1209"/>
                    <a:pt x="9858" y="1198"/>
                  </a:cubicBezTo>
                  <a:cubicBezTo>
                    <a:pt x="9724" y="1185"/>
                    <a:pt x="9590" y="1179"/>
                    <a:pt x="9456" y="1179"/>
                  </a:cubicBezTo>
                  <a:cubicBezTo>
                    <a:pt x="8818" y="1179"/>
                    <a:pt x="8185" y="1314"/>
                    <a:pt x="7545" y="1456"/>
                  </a:cubicBezTo>
                  <a:cubicBezTo>
                    <a:pt x="7362" y="1489"/>
                    <a:pt x="7179" y="1532"/>
                    <a:pt x="6996" y="1575"/>
                  </a:cubicBezTo>
                  <a:lnTo>
                    <a:pt x="4359" y="1575"/>
                  </a:lnTo>
                  <a:cubicBezTo>
                    <a:pt x="5414" y="1252"/>
                    <a:pt x="6458" y="908"/>
                    <a:pt x="7491" y="563"/>
                  </a:cubicBezTo>
                  <a:cubicBezTo>
                    <a:pt x="7851" y="634"/>
                    <a:pt x="8228" y="680"/>
                    <a:pt x="8601" y="680"/>
                  </a:cubicBezTo>
                  <a:cubicBezTo>
                    <a:pt x="8963" y="680"/>
                    <a:pt x="9320" y="637"/>
                    <a:pt x="9654" y="531"/>
                  </a:cubicBezTo>
                  <a:cubicBezTo>
                    <a:pt x="9955" y="445"/>
                    <a:pt x="10214" y="219"/>
                    <a:pt x="9945" y="79"/>
                  </a:cubicBezTo>
                  <a:cubicBezTo>
                    <a:pt x="9841" y="22"/>
                    <a:pt x="9694" y="1"/>
                    <a:pt x="9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027;p62">
              <a:extLst>
                <a:ext uri="{FF2B5EF4-FFF2-40B4-BE49-F238E27FC236}">
                  <a16:creationId xmlns:a16="http://schemas.microsoft.com/office/drawing/2014/main" id="{7BD0BBAB-E7E8-8449-E39D-2EC29A1EF8A2}"/>
                </a:ext>
              </a:extLst>
            </p:cNvPr>
            <p:cNvSpPr/>
            <p:nvPr/>
          </p:nvSpPr>
          <p:spPr>
            <a:xfrm>
              <a:off x="5377925" y="1866075"/>
              <a:ext cx="274850" cy="97225"/>
            </a:xfrm>
            <a:custGeom>
              <a:avLst/>
              <a:gdLst/>
              <a:ahLst/>
              <a:cxnLst/>
              <a:rect l="l" t="t" r="r" b="b"/>
              <a:pathLst>
                <a:path w="10994" h="3889" extrusionOk="0">
                  <a:moveTo>
                    <a:pt x="9505" y="80"/>
                  </a:moveTo>
                  <a:cubicBezTo>
                    <a:pt x="9694" y="80"/>
                    <a:pt x="9864" y="124"/>
                    <a:pt x="9859" y="283"/>
                  </a:cubicBezTo>
                  <a:cubicBezTo>
                    <a:pt x="9859" y="520"/>
                    <a:pt x="8944" y="552"/>
                    <a:pt x="8686" y="563"/>
                  </a:cubicBezTo>
                  <a:cubicBezTo>
                    <a:pt x="8352" y="563"/>
                    <a:pt x="8018" y="541"/>
                    <a:pt x="7695" y="488"/>
                  </a:cubicBezTo>
                  <a:cubicBezTo>
                    <a:pt x="8126" y="337"/>
                    <a:pt x="8567" y="219"/>
                    <a:pt x="9019" y="143"/>
                  </a:cubicBezTo>
                  <a:cubicBezTo>
                    <a:pt x="9070" y="132"/>
                    <a:pt x="9299" y="80"/>
                    <a:pt x="9505" y="80"/>
                  </a:cubicBezTo>
                  <a:close/>
                  <a:moveTo>
                    <a:pt x="3767" y="1661"/>
                  </a:moveTo>
                  <a:lnTo>
                    <a:pt x="3616" y="1714"/>
                  </a:lnTo>
                  <a:cubicBezTo>
                    <a:pt x="3208" y="1833"/>
                    <a:pt x="2788" y="1962"/>
                    <a:pt x="2368" y="2080"/>
                  </a:cubicBezTo>
                  <a:cubicBezTo>
                    <a:pt x="1949" y="2205"/>
                    <a:pt x="1457" y="2411"/>
                    <a:pt x="1019" y="2411"/>
                  </a:cubicBezTo>
                  <a:cubicBezTo>
                    <a:pt x="928" y="2411"/>
                    <a:pt x="839" y="2402"/>
                    <a:pt x="754" y="2382"/>
                  </a:cubicBezTo>
                  <a:cubicBezTo>
                    <a:pt x="162" y="2242"/>
                    <a:pt x="248" y="2091"/>
                    <a:pt x="334" y="1984"/>
                  </a:cubicBezTo>
                  <a:cubicBezTo>
                    <a:pt x="485" y="1768"/>
                    <a:pt x="1475" y="1714"/>
                    <a:pt x="1722" y="1693"/>
                  </a:cubicBezTo>
                  <a:cubicBezTo>
                    <a:pt x="2121" y="1671"/>
                    <a:pt x="2529" y="1661"/>
                    <a:pt x="2928" y="1661"/>
                  </a:cubicBezTo>
                  <a:close/>
                  <a:moveTo>
                    <a:pt x="10631" y="1918"/>
                  </a:moveTo>
                  <a:cubicBezTo>
                    <a:pt x="10768" y="1918"/>
                    <a:pt x="10846" y="1944"/>
                    <a:pt x="10838" y="2005"/>
                  </a:cubicBezTo>
                  <a:cubicBezTo>
                    <a:pt x="10816" y="2134"/>
                    <a:pt x="10031" y="2317"/>
                    <a:pt x="9816" y="2371"/>
                  </a:cubicBezTo>
                  <a:cubicBezTo>
                    <a:pt x="9460" y="2468"/>
                    <a:pt x="9084" y="2532"/>
                    <a:pt x="8718" y="2597"/>
                  </a:cubicBezTo>
                  <a:cubicBezTo>
                    <a:pt x="8277" y="2672"/>
                    <a:pt x="7835" y="2715"/>
                    <a:pt x="7394" y="2758"/>
                  </a:cubicBezTo>
                  <a:cubicBezTo>
                    <a:pt x="7588" y="2683"/>
                    <a:pt x="7792" y="2597"/>
                    <a:pt x="7997" y="2532"/>
                  </a:cubicBezTo>
                  <a:cubicBezTo>
                    <a:pt x="8525" y="2351"/>
                    <a:pt x="10069" y="1918"/>
                    <a:pt x="10631" y="1918"/>
                  </a:cubicBezTo>
                  <a:close/>
                  <a:moveTo>
                    <a:pt x="9529" y="0"/>
                  </a:moveTo>
                  <a:cubicBezTo>
                    <a:pt x="9159" y="0"/>
                    <a:pt x="8698" y="109"/>
                    <a:pt x="8438" y="175"/>
                  </a:cubicBezTo>
                  <a:cubicBezTo>
                    <a:pt x="8115" y="262"/>
                    <a:pt x="7803" y="358"/>
                    <a:pt x="7491" y="455"/>
                  </a:cubicBezTo>
                  <a:cubicBezTo>
                    <a:pt x="6953" y="358"/>
                    <a:pt x="6436" y="197"/>
                    <a:pt x="5930" y="57"/>
                  </a:cubicBezTo>
                  <a:cubicBezTo>
                    <a:pt x="5924" y="55"/>
                    <a:pt x="5918" y="54"/>
                    <a:pt x="5913" y="54"/>
                  </a:cubicBezTo>
                  <a:cubicBezTo>
                    <a:pt x="5891" y="54"/>
                    <a:pt x="5881" y="70"/>
                    <a:pt x="5898" y="79"/>
                  </a:cubicBezTo>
                  <a:cubicBezTo>
                    <a:pt x="6350" y="262"/>
                    <a:pt x="6824" y="401"/>
                    <a:pt x="7308" y="520"/>
                  </a:cubicBezTo>
                  <a:cubicBezTo>
                    <a:pt x="6964" y="638"/>
                    <a:pt x="6619" y="757"/>
                    <a:pt x="6286" y="864"/>
                  </a:cubicBezTo>
                  <a:cubicBezTo>
                    <a:pt x="5543" y="1112"/>
                    <a:pt x="4800" y="1349"/>
                    <a:pt x="4058" y="1575"/>
                  </a:cubicBezTo>
                  <a:lnTo>
                    <a:pt x="3875" y="1575"/>
                  </a:lnTo>
                  <a:cubicBezTo>
                    <a:pt x="3630" y="1568"/>
                    <a:pt x="3387" y="1565"/>
                    <a:pt x="3144" y="1565"/>
                  </a:cubicBezTo>
                  <a:cubicBezTo>
                    <a:pt x="2585" y="1565"/>
                    <a:pt x="2030" y="1583"/>
                    <a:pt x="1475" y="1628"/>
                  </a:cubicBezTo>
                  <a:cubicBezTo>
                    <a:pt x="1066" y="1661"/>
                    <a:pt x="388" y="1714"/>
                    <a:pt x="183" y="1984"/>
                  </a:cubicBezTo>
                  <a:cubicBezTo>
                    <a:pt x="0" y="2231"/>
                    <a:pt x="323" y="2436"/>
                    <a:pt x="689" y="2479"/>
                  </a:cubicBezTo>
                  <a:cubicBezTo>
                    <a:pt x="763" y="2488"/>
                    <a:pt x="838" y="2492"/>
                    <a:pt x="914" y="2492"/>
                  </a:cubicBezTo>
                  <a:cubicBezTo>
                    <a:pt x="1459" y="2492"/>
                    <a:pt x="2049" y="2276"/>
                    <a:pt x="2540" y="2134"/>
                  </a:cubicBezTo>
                  <a:cubicBezTo>
                    <a:pt x="3046" y="1984"/>
                    <a:pt x="3552" y="1822"/>
                    <a:pt x="4058" y="1671"/>
                  </a:cubicBezTo>
                  <a:cubicBezTo>
                    <a:pt x="4854" y="1682"/>
                    <a:pt x="5651" y="1704"/>
                    <a:pt x="6447" y="1714"/>
                  </a:cubicBezTo>
                  <a:cubicBezTo>
                    <a:pt x="5941" y="1833"/>
                    <a:pt x="5446" y="1994"/>
                    <a:pt x="4973" y="2177"/>
                  </a:cubicBezTo>
                  <a:cubicBezTo>
                    <a:pt x="4639" y="2317"/>
                    <a:pt x="4058" y="2608"/>
                    <a:pt x="4510" y="2801"/>
                  </a:cubicBezTo>
                  <a:cubicBezTo>
                    <a:pt x="4757" y="2898"/>
                    <a:pt x="5209" y="2888"/>
                    <a:pt x="5521" y="2898"/>
                  </a:cubicBezTo>
                  <a:cubicBezTo>
                    <a:pt x="5726" y="2909"/>
                    <a:pt x="5928" y="2914"/>
                    <a:pt x="6131" y="2914"/>
                  </a:cubicBezTo>
                  <a:cubicBezTo>
                    <a:pt x="6334" y="2914"/>
                    <a:pt x="6538" y="2909"/>
                    <a:pt x="6748" y="2898"/>
                  </a:cubicBezTo>
                  <a:lnTo>
                    <a:pt x="6770" y="2898"/>
                  </a:lnTo>
                  <a:cubicBezTo>
                    <a:pt x="6286" y="3103"/>
                    <a:pt x="5726" y="3372"/>
                    <a:pt x="6006" y="3576"/>
                  </a:cubicBezTo>
                  <a:cubicBezTo>
                    <a:pt x="6189" y="3706"/>
                    <a:pt x="6662" y="3716"/>
                    <a:pt x="6942" y="3749"/>
                  </a:cubicBezTo>
                  <a:cubicBezTo>
                    <a:pt x="7491" y="3813"/>
                    <a:pt x="8051" y="3867"/>
                    <a:pt x="8621" y="3888"/>
                  </a:cubicBezTo>
                  <a:cubicBezTo>
                    <a:pt x="8707" y="3878"/>
                    <a:pt x="8750" y="3813"/>
                    <a:pt x="8664" y="3802"/>
                  </a:cubicBezTo>
                  <a:cubicBezTo>
                    <a:pt x="8277" y="3781"/>
                    <a:pt x="7900" y="3749"/>
                    <a:pt x="7512" y="3716"/>
                  </a:cubicBezTo>
                  <a:cubicBezTo>
                    <a:pt x="7168" y="3695"/>
                    <a:pt x="6824" y="3662"/>
                    <a:pt x="6479" y="3587"/>
                  </a:cubicBezTo>
                  <a:cubicBezTo>
                    <a:pt x="5726" y="3383"/>
                    <a:pt x="6684" y="3049"/>
                    <a:pt x="7050" y="2898"/>
                  </a:cubicBezTo>
                  <a:lnTo>
                    <a:pt x="7103" y="2877"/>
                  </a:lnTo>
                  <a:cubicBezTo>
                    <a:pt x="7857" y="2823"/>
                    <a:pt x="8599" y="2726"/>
                    <a:pt x="9342" y="2575"/>
                  </a:cubicBezTo>
                  <a:cubicBezTo>
                    <a:pt x="9729" y="2500"/>
                    <a:pt x="10892" y="2274"/>
                    <a:pt x="10967" y="1973"/>
                  </a:cubicBezTo>
                  <a:cubicBezTo>
                    <a:pt x="10994" y="1873"/>
                    <a:pt x="10890" y="1831"/>
                    <a:pt x="10703" y="1831"/>
                  </a:cubicBezTo>
                  <a:cubicBezTo>
                    <a:pt x="9903" y="1831"/>
                    <a:pt x="7574" y="2581"/>
                    <a:pt x="7286" y="2694"/>
                  </a:cubicBezTo>
                  <a:lnTo>
                    <a:pt x="7060" y="2780"/>
                  </a:lnTo>
                  <a:cubicBezTo>
                    <a:pt x="6845" y="2791"/>
                    <a:pt x="6630" y="2801"/>
                    <a:pt x="6415" y="2801"/>
                  </a:cubicBezTo>
                  <a:cubicBezTo>
                    <a:pt x="6269" y="2805"/>
                    <a:pt x="6125" y="2808"/>
                    <a:pt x="5981" y="2808"/>
                  </a:cubicBezTo>
                  <a:cubicBezTo>
                    <a:pt x="5733" y="2808"/>
                    <a:pt x="5487" y="2800"/>
                    <a:pt x="5242" y="2780"/>
                  </a:cubicBezTo>
                  <a:cubicBezTo>
                    <a:pt x="5080" y="2769"/>
                    <a:pt x="4768" y="2780"/>
                    <a:pt x="4660" y="2726"/>
                  </a:cubicBezTo>
                  <a:cubicBezTo>
                    <a:pt x="4305" y="2543"/>
                    <a:pt x="4940" y="2317"/>
                    <a:pt x="5134" y="2231"/>
                  </a:cubicBezTo>
                  <a:cubicBezTo>
                    <a:pt x="5694" y="2027"/>
                    <a:pt x="6264" y="1844"/>
                    <a:pt x="6856" y="1714"/>
                  </a:cubicBezTo>
                  <a:cubicBezTo>
                    <a:pt x="7147" y="1718"/>
                    <a:pt x="7440" y="1721"/>
                    <a:pt x="7734" y="1721"/>
                  </a:cubicBezTo>
                  <a:cubicBezTo>
                    <a:pt x="8242" y="1721"/>
                    <a:pt x="8751" y="1713"/>
                    <a:pt x="9256" y="1693"/>
                  </a:cubicBezTo>
                  <a:cubicBezTo>
                    <a:pt x="9321" y="1693"/>
                    <a:pt x="9331" y="1639"/>
                    <a:pt x="9277" y="1639"/>
                  </a:cubicBezTo>
                  <a:cubicBezTo>
                    <a:pt x="8664" y="1607"/>
                    <a:pt x="8040" y="1585"/>
                    <a:pt x="7416" y="1585"/>
                  </a:cubicBezTo>
                  <a:cubicBezTo>
                    <a:pt x="8136" y="1420"/>
                    <a:pt x="8865" y="1246"/>
                    <a:pt x="9603" y="1246"/>
                  </a:cubicBezTo>
                  <a:cubicBezTo>
                    <a:pt x="9681" y="1246"/>
                    <a:pt x="9759" y="1248"/>
                    <a:pt x="9837" y="1252"/>
                  </a:cubicBezTo>
                  <a:cubicBezTo>
                    <a:pt x="9891" y="1252"/>
                    <a:pt x="9923" y="1209"/>
                    <a:pt x="9869" y="1198"/>
                  </a:cubicBezTo>
                  <a:cubicBezTo>
                    <a:pt x="9733" y="1185"/>
                    <a:pt x="9597" y="1179"/>
                    <a:pt x="9462" y="1179"/>
                  </a:cubicBezTo>
                  <a:cubicBezTo>
                    <a:pt x="8818" y="1179"/>
                    <a:pt x="8185" y="1314"/>
                    <a:pt x="7545" y="1456"/>
                  </a:cubicBezTo>
                  <a:lnTo>
                    <a:pt x="6996" y="1575"/>
                  </a:lnTo>
                  <a:lnTo>
                    <a:pt x="4359" y="1575"/>
                  </a:lnTo>
                  <a:cubicBezTo>
                    <a:pt x="5414" y="1252"/>
                    <a:pt x="6458" y="907"/>
                    <a:pt x="7491" y="563"/>
                  </a:cubicBezTo>
                  <a:cubicBezTo>
                    <a:pt x="7857" y="629"/>
                    <a:pt x="8238" y="676"/>
                    <a:pt x="8615" y="676"/>
                  </a:cubicBezTo>
                  <a:cubicBezTo>
                    <a:pt x="8969" y="676"/>
                    <a:pt x="9320" y="635"/>
                    <a:pt x="9654" y="531"/>
                  </a:cubicBezTo>
                  <a:cubicBezTo>
                    <a:pt x="9955" y="445"/>
                    <a:pt x="10214" y="219"/>
                    <a:pt x="9945" y="79"/>
                  </a:cubicBezTo>
                  <a:cubicBezTo>
                    <a:pt x="9842" y="22"/>
                    <a:pt x="9694" y="0"/>
                    <a:pt x="9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028;p62">
              <a:extLst>
                <a:ext uri="{FF2B5EF4-FFF2-40B4-BE49-F238E27FC236}">
                  <a16:creationId xmlns:a16="http://schemas.microsoft.com/office/drawing/2014/main" id="{6B50F27E-DB93-A5B1-7BC8-A13D012977E6}"/>
                </a:ext>
              </a:extLst>
            </p:cNvPr>
            <p:cNvSpPr/>
            <p:nvPr/>
          </p:nvSpPr>
          <p:spPr>
            <a:xfrm>
              <a:off x="6066450" y="2310550"/>
              <a:ext cx="274800" cy="97225"/>
            </a:xfrm>
            <a:custGeom>
              <a:avLst/>
              <a:gdLst/>
              <a:ahLst/>
              <a:cxnLst/>
              <a:rect l="l" t="t" r="r" b="b"/>
              <a:pathLst>
                <a:path w="10992" h="3889" extrusionOk="0">
                  <a:moveTo>
                    <a:pt x="9498" y="80"/>
                  </a:moveTo>
                  <a:cubicBezTo>
                    <a:pt x="9686" y="80"/>
                    <a:pt x="9853" y="124"/>
                    <a:pt x="9848" y="283"/>
                  </a:cubicBezTo>
                  <a:cubicBezTo>
                    <a:pt x="9848" y="520"/>
                    <a:pt x="8944" y="552"/>
                    <a:pt x="8685" y="563"/>
                  </a:cubicBezTo>
                  <a:cubicBezTo>
                    <a:pt x="8352" y="563"/>
                    <a:pt x="8018" y="542"/>
                    <a:pt x="7695" y="488"/>
                  </a:cubicBezTo>
                  <a:cubicBezTo>
                    <a:pt x="8126" y="326"/>
                    <a:pt x="8567" y="208"/>
                    <a:pt x="9019" y="133"/>
                  </a:cubicBezTo>
                  <a:lnTo>
                    <a:pt x="9019" y="133"/>
                  </a:lnTo>
                  <a:lnTo>
                    <a:pt x="9008" y="144"/>
                  </a:lnTo>
                  <a:cubicBezTo>
                    <a:pt x="9064" y="132"/>
                    <a:pt x="9293" y="80"/>
                    <a:pt x="9498" y="80"/>
                  </a:cubicBezTo>
                  <a:close/>
                  <a:moveTo>
                    <a:pt x="2938" y="1661"/>
                  </a:moveTo>
                  <a:lnTo>
                    <a:pt x="3767" y="1672"/>
                  </a:lnTo>
                  <a:lnTo>
                    <a:pt x="3616" y="1704"/>
                  </a:lnTo>
                  <a:cubicBezTo>
                    <a:pt x="3207" y="1833"/>
                    <a:pt x="2788" y="1962"/>
                    <a:pt x="2368" y="2081"/>
                  </a:cubicBezTo>
                  <a:cubicBezTo>
                    <a:pt x="1940" y="2205"/>
                    <a:pt x="1453" y="2411"/>
                    <a:pt x="1018" y="2411"/>
                  </a:cubicBezTo>
                  <a:cubicBezTo>
                    <a:pt x="927" y="2411"/>
                    <a:pt x="839" y="2402"/>
                    <a:pt x="753" y="2382"/>
                  </a:cubicBezTo>
                  <a:cubicBezTo>
                    <a:pt x="172" y="2242"/>
                    <a:pt x="248" y="2092"/>
                    <a:pt x="334" y="1973"/>
                  </a:cubicBezTo>
                  <a:cubicBezTo>
                    <a:pt x="495" y="1769"/>
                    <a:pt x="1475" y="1704"/>
                    <a:pt x="1722" y="1693"/>
                  </a:cubicBezTo>
                  <a:cubicBezTo>
                    <a:pt x="2131" y="1672"/>
                    <a:pt x="2529" y="1661"/>
                    <a:pt x="2938" y="1661"/>
                  </a:cubicBezTo>
                  <a:close/>
                  <a:moveTo>
                    <a:pt x="10620" y="1919"/>
                  </a:moveTo>
                  <a:cubicBezTo>
                    <a:pt x="10757" y="1919"/>
                    <a:pt x="10835" y="1944"/>
                    <a:pt x="10827" y="2005"/>
                  </a:cubicBezTo>
                  <a:cubicBezTo>
                    <a:pt x="10816" y="2135"/>
                    <a:pt x="10020" y="2318"/>
                    <a:pt x="9815" y="2371"/>
                  </a:cubicBezTo>
                  <a:cubicBezTo>
                    <a:pt x="9449" y="2468"/>
                    <a:pt x="9083" y="2533"/>
                    <a:pt x="8718" y="2597"/>
                  </a:cubicBezTo>
                  <a:cubicBezTo>
                    <a:pt x="8276" y="2662"/>
                    <a:pt x="7835" y="2716"/>
                    <a:pt x="7394" y="2759"/>
                  </a:cubicBezTo>
                  <a:cubicBezTo>
                    <a:pt x="7588" y="2673"/>
                    <a:pt x="7781" y="2597"/>
                    <a:pt x="7986" y="2522"/>
                  </a:cubicBezTo>
                  <a:lnTo>
                    <a:pt x="7986" y="2533"/>
                  </a:lnTo>
                  <a:cubicBezTo>
                    <a:pt x="8514" y="2351"/>
                    <a:pt x="10058" y="1919"/>
                    <a:pt x="10620" y="1919"/>
                  </a:cubicBezTo>
                  <a:close/>
                  <a:moveTo>
                    <a:pt x="9528" y="1"/>
                  </a:moveTo>
                  <a:cubicBezTo>
                    <a:pt x="9158" y="1"/>
                    <a:pt x="8695" y="109"/>
                    <a:pt x="8427" y="176"/>
                  </a:cubicBezTo>
                  <a:cubicBezTo>
                    <a:pt x="8115" y="262"/>
                    <a:pt x="7803" y="359"/>
                    <a:pt x="7491" y="456"/>
                  </a:cubicBezTo>
                  <a:cubicBezTo>
                    <a:pt x="6953" y="359"/>
                    <a:pt x="6436" y="197"/>
                    <a:pt x="5919" y="57"/>
                  </a:cubicBezTo>
                  <a:cubicBezTo>
                    <a:pt x="5915" y="55"/>
                    <a:pt x="5911" y="54"/>
                    <a:pt x="5907" y="54"/>
                  </a:cubicBezTo>
                  <a:cubicBezTo>
                    <a:pt x="5891" y="54"/>
                    <a:pt x="5880" y="70"/>
                    <a:pt x="5898" y="79"/>
                  </a:cubicBezTo>
                  <a:cubicBezTo>
                    <a:pt x="6350" y="262"/>
                    <a:pt x="6823" y="402"/>
                    <a:pt x="7297" y="520"/>
                  </a:cubicBezTo>
                  <a:cubicBezTo>
                    <a:pt x="6963" y="639"/>
                    <a:pt x="6619" y="757"/>
                    <a:pt x="6275" y="865"/>
                  </a:cubicBezTo>
                  <a:cubicBezTo>
                    <a:pt x="5543" y="1112"/>
                    <a:pt x="4800" y="1349"/>
                    <a:pt x="4057" y="1575"/>
                  </a:cubicBezTo>
                  <a:lnTo>
                    <a:pt x="3864" y="1575"/>
                  </a:lnTo>
                  <a:cubicBezTo>
                    <a:pt x="3623" y="1568"/>
                    <a:pt x="3381" y="1565"/>
                    <a:pt x="3140" y="1565"/>
                  </a:cubicBezTo>
                  <a:cubicBezTo>
                    <a:pt x="2585" y="1565"/>
                    <a:pt x="2030" y="1584"/>
                    <a:pt x="1475" y="1629"/>
                  </a:cubicBezTo>
                  <a:cubicBezTo>
                    <a:pt x="1066" y="1661"/>
                    <a:pt x="388" y="1715"/>
                    <a:pt x="183" y="1984"/>
                  </a:cubicBezTo>
                  <a:cubicBezTo>
                    <a:pt x="0" y="2231"/>
                    <a:pt x="312" y="2447"/>
                    <a:pt x="689" y="2490"/>
                  </a:cubicBezTo>
                  <a:cubicBezTo>
                    <a:pt x="754" y="2497"/>
                    <a:pt x="819" y="2500"/>
                    <a:pt x="886" y="2500"/>
                  </a:cubicBezTo>
                  <a:cubicBezTo>
                    <a:pt x="1436" y="2500"/>
                    <a:pt x="2030" y="2279"/>
                    <a:pt x="2529" y="2135"/>
                  </a:cubicBezTo>
                  <a:cubicBezTo>
                    <a:pt x="3035" y="1984"/>
                    <a:pt x="3552" y="1833"/>
                    <a:pt x="4047" y="1672"/>
                  </a:cubicBezTo>
                  <a:cubicBezTo>
                    <a:pt x="4854" y="1683"/>
                    <a:pt x="5650" y="1704"/>
                    <a:pt x="6447" y="1715"/>
                  </a:cubicBezTo>
                  <a:cubicBezTo>
                    <a:pt x="5941" y="1833"/>
                    <a:pt x="5446" y="1995"/>
                    <a:pt x="4972" y="2178"/>
                  </a:cubicBezTo>
                  <a:cubicBezTo>
                    <a:pt x="4628" y="2318"/>
                    <a:pt x="4047" y="2608"/>
                    <a:pt x="4509" y="2802"/>
                  </a:cubicBezTo>
                  <a:cubicBezTo>
                    <a:pt x="4757" y="2899"/>
                    <a:pt x="5209" y="2888"/>
                    <a:pt x="5521" y="2899"/>
                  </a:cubicBezTo>
                  <a:cubicBezTo>
                    <a:pt x="5720" y="2909"/>
                    <a:pt x="5922" y="2915"/>
                    <a:pt x="6125" y="2915"/>
                  </a:cubicBezTo>
                  <a:cubicBezTo>
                    <a:pt x="6328" y="2915"/>
                    <a:pt x="6533" y="2909"/>
                    <a:pt x="6737" y="2899"/>
                  </a:cubicBezTo>
                  <a:lnTo>
                    <a:pt x="6759" y="2899"/>
                  </a:lnTo>
                  <a:cubicBezTo>
                    <a:pt x="6275" y="3103"/>
                    <a:pt x="5715" y="3372"/>
                    <a:pt x="5995" y="3577"/>
                  </a:cubicBezTo>
                  <a:cubicBezTo>
                    <a:pt x="6188" y="3706"/>
                    <a:pt x="6662" y="3717"/>
                    <a:pt x="6942" y="3749"/>
                  </a:cubicBezTo>
                  <a:cubicBezTo>
                    <a:pt x="7491" y="3813"/>
                    <a:pt x="8050" y="3867"/>
                    <a:pt x="8621" y="3889"/>
                  </a:cubicBezTo>
                  <a:cubicBezTo>
                    <a:pt x="8696" y="3878"/>
                    <a:pt x="8750" y="3803"/>
                    <a:pt x="8664" y="3803"/>
                  </a:cubicBezTo>
                  <a:cubicBezTo>
                    <a:pt x="8276" y="3781"/>
                    <a:pt x="7889" y="3749"/>
                    <a:pt x="7512" y="3717"/>
                  </a:cubicBezTo>
                  <a:cubicBezTo>
                    <a:pt x="7168" y="3695"/>
                    <a:pt x="6813" y="3663"/>
                    <a:pt x="6479" y="3587"/>
                  </a:cubicBezTo>
                  <a:cubicBezTo>
                    <a:pt x="5726" y="3383"/>
                    <a:pt x="6683" y="3049"/>
                    <a:pt x="7039" y="2899"/>
                  </a:cubicBezTo>
                  <a:lnTo>
                    <a:pt x="7103" y="2877"/>
                  </a:lnTo>
                  <a:cubicBezTo>
                    <a:pt x="7846" y="2823"/>
                    <a:pt x="8599" y="2726"/>
                    <a:pt x="9342" y="2576"/>
                  </a:cubicBezTo>
                  <a:cubicBezTo>
                    <a:pt x="9729" y="2500"/>
                    <a:pt x="10881" y="2274"/>
                    <a:pt x="10967" y="1973"/>
                  </a:cubicBezTo>
                  <a:cubicBezTo>
                    <a:pt x="10991" y="1873"/>
                    <a:pt x="10887" y="1832"/>
                    <a:pt x="10699" y="1832"/>
                  </a:cubicBezTo>
                  <a:cubicBezTo>
                    <a:pt x="9896" y="1832"/>
                    <a:pt x="7574" y="2581"/>
                    <a:pt x="7286" y="2694"/>
                  </a:cubicBezTo>
                  <a:lnTo>
                    <a:pt x="7049" y="2780"/>
                  </a:lnTo>
                  <a:cubicBezTo>
                    <a:pt x="6834" y="2791"/>
                    <a:pt x="6619" y="2802"/>
                    <a:pt x="6404" y="2813"/>
                  </a:cubicBezTo>
                  <a:cubicBezTo>
                    <a:pt x="6016" y="2813"/>
                    <a:pt x="5618" y="2813"/>
                    <a:pt x="5241" y="2780"/>
                  </a:cubicBezTo>
                  <a:cubicBezTo>
                    <a:pt x="5069" y="2770"/>
                    <a:pt x="4768" y="2780"/>
                    <a:pt x="4660" y="2726"/>
                  </a:cubicBezTo>
                  <a:cubicBezTo>
                    <a:pt x="4294" y="2544"/>
                    <a:pt x="4929" y="2318"/>
                    <a:pt x="5123" y="2231"/>
                  </a:cubicBezTo>
                  <a:cubicBezTo>
                    <a:pt x="5693" y="2027"/>
                    <a:pt x="6264" y="1844"/>
                    <a:pt x="6856" y="1715"/>
                  </a:cubicBezTo>
                  <a:cubicBezTo>
                    <a:pt x="7147" y="1719"/>
                    <a:pt x="7439" y="1721"/>
                    <a:pt x="7731" y="1721"/>
                  </a:cubicBezTo>
                  <a:cubicBezTo>
                    <a:pt x="8237" y="1721"/>
                    <a:pt x="8744" y="1714"/>
                    <a:pt x="9256" y="1693"/>
                  </a:cubicBezTo>
                  <a:cubicBezTo>
                    <a:pt x="9309" y="1693"/>
                    <a:pt x="9331" y="1639"/>
                    <a:pt x="9277" y="1639"/>
                  </a:cubicBezTo>
                  <a:cubicBezTo>
                    <a:pt x="8664" y="1607"/>
                    <a:pt x="8040" y="1586"/>
                    <a:pt x="7415" y="1586"/>
                  </a:cubicBezTo>
                  <a:cubicBezTo>
                    <a:pt x="8122" y="1411"/>
                    <a:pt x="8856" y="1246"/>
                    <a:pt x="9591" y="1246"/>
                  </a:cubicBezTo>
                  <a:cubicBezTo>
                    <a:pt x="9673" y="1246"/>
                    <a:pt x="9755" y="1248"/>
                    <a:pt x="9837" y="1252"/>
                  </a:cubicBezTo>
                  <a:cubicBezTo>
                    <a:pt x="9891" y="1252"/>
                    <a:pt x="9912" y="1209"/>
                    <a:pt x="9869" y="1198"/>
                  </a:cubicBezTo>
                  <a:cubicBezTo>
                    <a:pt x="9733" y="1185"/>
                    <a:pt x="9597" y="1179"/>
                    <a:pt x="9462" y="1179"/>
                  </a:cubicBezTo>
                  <a:cubicBezTo>
                    <a:pt x="8818" y="1179"/>
                    <a:pt x="8185" y="1314"/>
                    <a:pt x="7544" y="1457"/>
                  </a:cubicBezTo>
                  <a:lnTo>
                    <a:pt x="6996" y="1575"/>
                  </a:lnTo>
                  <a:lnTo>
                    <a:pt x="4359" y="1575"/>
                  </a:lnTo>
                  <a:cubicBezTo>
                    <a:pt x="5414" y="1252"/>
                    <a:pt x="6457" y="908"/>
                    <a:pt x="7491" y="563"/>
                  </a:cubicBezTo>
                  <a:cubicBezTo>
                    <a:pt x="7851" y="634"/>
                    <a:pt x="8228" y="680"/>
                    <a:pt x="8601" y="680"/>
                  </a:cubicBezTo>
                  <a:cubicBezTo>
                    <a:pt x="8963" y="680"/>
                    <a:pt x="9320" y="637"/>
                    <a:pt x="9654" y="531"/>
                  </a:cubicBezTo>
                  <a:cubicBezTo>
                    <a:pt x="9955" y="445"/>
                    <a:pt x="10214" y="219"/>
                    <a:pt x="9944" y="79"/>
                  </a:cubicBezTo>
                  <a:cubicBezTo>
                    <a:pt x="9841" y="22"/>
                    <a:pt x="9694" y="1"/>
                    <a:pt x="9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029;p62">
              <a:extLst>
                <a:ext uri="{FF2B5EF4-FFF2-40B4-BE49-F238E27FC236}">
                  <a16:creationId xmlns:a16="http://schemas.microsoft.com/office/drawing/2014/main" id="{2EA6E801-C7EB-9C1D-073E-6A78255CD4D9}"/>
                </a:ext>
              </a:extLst>
            </p:cNvPr>
            <p:cNvSpPr/>
            <p:nvPr/>
          </p:nvSpPr>
          <p:spPr>
            <a:xfrm>
              <a:off x="4990750" y="1912950"/>
              <a:ext cx="381550" cy="229000"/>
            </a:xfrm>
            <a:custGeom>
              <a:avLst/>
              <a:gdLst/>
              <a:ahLst/>
              <a:cxnLst/>
              <a:rect l="l" t="t" r="r" b="b"/>
              <a:pathLst>
                <a:path w="15262" h="9160" extrusionOk="0">
                  <a:moveTo>
                    <a:pt x="14426" y="240"/>
                  </a:moveTo>
                  <a:cubicBezTo>
                    <a:pt x="14148" y="784"/>
                    <a:pt x="13838" y="1296"/>
                    <a:pt x="13486" y="1777"/>
                  </a:cubicBezTo>
                  <a:cubicBezTo>
                    <a:pt x="13238" y="1605"/>
                    <a:pt x="12388" y="1013"/>
                    <a:pt x="11936" y="808"/>
                  </a:cubicBezTo>
                  <a:cubicBezTo>
                    <a:pt x="12805" y="626"/>
                    <a:pt x="13632" y="465"/>
                    <a:pt x="14426" y="240"/>
                  </a:cubicBezTo>
                  <a:close/>
                  <a:moveTo>
                    <a:pt x="8316" y="238"/>
                  </a:moveTo>
                  <a:cubicBezTo>
                    <a:pt x="9335" y="238"/>
                    <a:pt x="10309" y="444"/>
                    <a:pt x="11193" y="765"/>
                  </a:cubicBezTo>
                  <a:cubicBezTo>
                    <a:pt x="9977" y="1023"/>
                    <a:pt x="8772" y="1271"/>
                    <a:pt x="7502" y="1465"/>
                  </a:cubicBezTo>
                  <a:cubicBezTo>
                    <a:pt x="6189" y="1658"/>
                    <a:pt x="4865" y="1831"/>
                    <a:pt x="3552" y="2013"/>
                  </a:cubicBezTo>
                  <a:cubicBezTo>
                    <a:pt x="3961" y="1648"/>
                    <a:pt x="4413" y="1325"/>
                    <a:pt x="4908" y="1077"/>
                  </a:cubicBezTo>
                  <a:cubicBezTo>
                    <a:pt x="6060" y="479"/>
                    <a:pt x="7214" y="238"/>
                    <a:pt x="8316" y="238"/>
                  </a:cubicBezTo>
                  <a:close/>
                  <a:moveTo>
                    <a:pt x="2992" y="2239"/>
                  </a:moveTo>
                  <a:lnTo>
                    <a:pt x="2992" y="2239"/>
                  </a:lnTo>
                  <a:cubicBezTo>
                    <a:pt x="2530" y="2724"/>
                    <a:pt x="2228" y="3337"/>
                    <a:pt x="2099" y="3994"/>
                  </a:cubicBezTo>
                  <a:cubicBezTo>
                    <a:pt x="1496" y="3574"/>
                    <a:pt x="980" y="3047"/>
                    <a:pt x="474" y="2648"/>
                  </a:cubicBezTo>
                  <a:cubicBezTo>
                    <a:pt x="1399" y="2476"/>
                    <a:pt x="2067" y="2379"/>
                    <a:pt x="2992" y="2239"/>
                  </a:cubicBezTo>
                  <a:close/>
                  <a:moveTo>
                    <a:pt x="2562" y="4812"/>
                  </a:moveTo>
                  <a:lnTo>
                    <a:pt x="2562" y="4812"/>
                  </a:lnTo>
                  <a:cubicBezTo>
                    <a:pt x="3660" y="5651"/>
                    <a:pt x="4811" y="6458"/>
                    <a:pt x="5963" y="7265"/>
                  </a:cubicBezTo>
                  <a:cubicBezTo>
                    <a:pt x="5274" y="7126"/>
                    <a:pt x="4617" y="6878"/>
                    <a:pt x="4004" y="6534"/>
                  </a:cubicBezTo>
                  <a:cubicBezTo>
                    <a:pt x="3229" y="6060"/>
                    <a:pt x="2745" y="5457"/>
                    <a:pt x="2562" y="4812"/>
                  </a:cubicBezTo>
                  <a:close/>
                  <a:moveTo>
                    <a:pt x="13486" y="2326"/>
                  </a:moveTo>
                  <a:lnTo>
                    <a:pt x="13486" y="2326"/>
                  </a:lnTo>
                  <a:cubicBezTo>
                    <a:pt x="14411" y="3542"/>
                    <a:pt x="14519" y="4941"/>
                    <a:pt x="12958" y="6340"/>
                  </a:cubicBezTo>
                  <a:cubicBezTo>
                    <a:pt x="12216" y="7007"/>
                    <a:pt x="11118" y="7362"/>
                    <a:pt x="9923" y="7502"/>
                  </a:cubicBezTo>
                  <a:cubicBezTo>
                    <a:pt x="11129" y="5834"/>
                    <a:pt x="12399" y="4048"/>
                    <a:pt x="13486" y="2326"/>
                  </a:cubicBezTo>
                  <a:close/>
                  <a:moveTo>
                    <a:pt x="11602" y="894"/>
                  </a:moveTo>
                  <a:cubicBezTo>
                    <a:pt x="11914" y="1034"/>
                    <a:pt x="13163" y="1831"/>
                    <a:pt x="13335" y="2003"/>
                  </a:cubicBezTo>
                  <a:cubicBezTo>
                    <a:pt x="11990" y="3832"/>
                    <a:pt x="10817" y="5694"/>
                    <a:pt x="9643" y="7535"/>
                  </a:cubicBezTo>
                  <a:cubicBezTo>
                    <a:pt x="9389" y="7545"/>
                    <a:pt x="9134" y="7551"/>
                    <a:pt x="8879" y="7551"/>
                  </a:cubicBezTo>
                  <a:cubicBezTo>
                    <a:pt x="8097" y="7551"/>
                    <a:pt x="7315" y="7500"/>
                    <a:pt x="6544" y="7395"/>
                  </a:cubicBezTo>
                  <a:cubicBezTo>
                    <a:pt x="5134" y="6297"/>
                    <a:pt x="4015" y="5361"/>
                    <a:pt x="2508" y="4306"/>
                  </a:cubicBezTo>
                  <a:cubicBezTo>
                    <a:pt x="2530" y="3509"/>
                    <a:pt x="2852" y="2756"/>
                    <a:pt x="3391" y="2186"/>
                  </a:cubicBezTo>
                  <a:cubicBezTo>
                    <a:pt x="4865" y="1970"/>
                    <a:pt x="6361" y="1777"/>
                    <a:pt x="7857" y="1583"/>
                  </a:cubicBezTo>
                  <a:cubicBezTo>
                    <a:pt x="9062" y="1411"/>
                    <a:pt x="10311" y="1163"/>
                    <a:pt x="11602" y="894"/>
                  </a:cubicBezTo>
                  <a:close/>
                  <a:moveTo>
                    <a:pt x="6985" y="7728"/>
                  </a:moveTo>
                  <a:cubicBezTo>
                    <a:pt x="7546" y="7792"/>
                    <a:pt x="8107" y="7827"/>
                    <a:pt x="8668" y="7827"/>
                  </a:cubicBezTo>
                  <a:cubicBezTo>
                    <a:pt x="8860" y="7827"/>
                    <a:pt x="9053" y="7823"/>
                    <a:pt x="9245" y="7814"/>
                  </a:cubicBezTo>
                  <a:lnTo>
                    <a:pt x="9245" y="7814"/>
                  </a:lnTo>
                  <a:cubicBezTo>
                    <a:pt x="9030" y="8159"/>
                    <a:pt x="8815" y="8492"/>
                    <a:pt x="8599" y="8815"/>
                  </a:cubicBezTo>
                  <a:cubicBezTo>
                    <a:pt x="8137" y="8471"/>
                    <a:pt x="7437" y="8083"/>
                    <a:pt x="6985" y="7728"/>
                  </a:cubicBezTo>
                  <a:close/>
                  <a:moveTo>
                    <a:pt x="14831" y="1"/>
                  </a:moveTo>
                  <a:cubicBezTo>
                    <a:pt x="13765" y="205"/>
                    <a:pt x="12625" y="464"/>
                    <a:pt x="11581" y="690"/>
                  </a:cubicBezTo>
                  <a:cubicBezTo>
                    <a:pt x="10633" y="333"/>
                    <a:pt x="9552" y="112"/>
                    <a:pt x="8427" y="112"/>
                  </a:cubicBezTo>
                  <a:cubicBezTo>
                    <a:pt x="7380" y="112"/>
                    <a:pt x="6294" y="303"/>
                    <a:pt x="5242" y="754"/>
                  </a:cubicBezTo>
                  <a:cubicBezTo>
                    <a:pt x="4467" y="1066"/>
                    <a:pt x="3756" y="1518"/>
                    <a:pt x="3154" y="2078"/>
                  </a:cubicBezTo>
                  <a:cubicBezTo>
                    <a:pt x="2131" y="2218"/>
                    <a:pt x="1023" y="2422"/>
                    <a:pt x="0" y="2616"/>
                  </a:cubicBezTo>
                  <a:cubicBezTo>
                    <a:pt x="119" y="2799"/>
                    <a:pt x="1346" y="3865"/>
                    <a:pt x="2056" y="4435"/>
                  </a:cubicBezTo>
                  <a:cubicBezTo>
                    <a:pt x="2099" y="5188"/>
                    <a:pt x="2519" y="5909"/>
                    <a:pt x="3337" y="6501"/>
                  </a:cubicBezTo>
                  <a:cubicBezTo>
                    <a:pt x="4058" y="7029"/>
                    <a:pt x="5209" y="7448"/>
                    <a:pt x="6522" y="7664"/>
                  </a:cubicBezTo>
                  <a:cubicBezTo>
                    <a:pt x="7222" y="8159"/>
                    <a:pt x="7921" y="8654"/>
                    <a:pt x="8599" y="9160"/>
                  </a:cubicBezTo>
                  <a:cubicBezTo>
                    <a:pt x="8922" y="8869"/>
                    <a:pt x="9428" y="8202"/>
                    <a:pt x="9730" y="7782"/>
                  </a:cubicBezTo>
                  <a:cubicBezTo>
                    <a:pt x="10838" y="7674"/>
                    <a:pt x="11904" y="7384"/>
                    <a:pt x="12764" y="6857"/>
                  </a:cubicBezTo>
                  <a:cubicBezTo>
                    <a:pt x="14540" y="5759"/>
                    <a:pt x="15261" y="4048"/>
                    <a:pt x="13690" y="2046"/>
                  </a:cubicBezTo>
                  <a:cubicBezTo>
                    <a:pt x="14067" y="1443"/>
                    <a:pt x="14734" y="238"/>
                    <a:pt x="14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030;p62">
              <a:extLst>
                <a:ext uri="{FF2B5EF4-FFF2-40B4-BE49-F238E27FC236}">
                  <a16:creationId xmlns:a16="http://schemas.microsoft.com/office/drawing/2014/main" id="{A8A1A371-04AB-7168-D4C4-1B7E8FF7D5B1}"/>
                </a:ext>
              </a:extLst>
            </p:cNvPr>
            <p:cNvSpPr/>
            <p:nvPr/>
          </p:nvSpPr>
          <p:spPr>
            <a:xfrm>
              <a:off x="5153800" y="1968125"/>
              <a:ext cx="77300" cy="47200"/>
            </a:xfrm>
            <a:custGeom>
              <a:avLst/>
              <a:gdLst/>
              <a:ahLst/>
              <a:cxnLst/>
              <a:rect l="l" t="t" r="r" b="b"/>
              <a:pathLst>
                <a:path w="3092" h="1888" extrusionOk="0">
                  <a:moveTo>
                    <a:pt x="2482" y="739"/>
                  </a:moveTo>
                  <a:cubicBezTo>
                    <a:pt x="2496" y="739"/>
                    <a:pt x="2509" y="740"/>
                    <a:pt x="2519" y="743"/>
                  </a:cubicBezTo>
                  <a:cubicBezTo>
                    <a:pt x="3003" y="861"/>
                    <a:pt x="2271" y="1001"/>
                    <a:pt x="2142" y="1023"/>
                  </a:cubicBezTo>
                  <a:cubicBezTo>
                    <a:pt x="1955" y="1058"/>
                    <a:pt x="1768" y="1079"/>
                    <a:pt x="1586" y="1079"/>
                  </a:cubicBezTo>
                  <a:cubicBezTo>
                    <a:pt x="1549" y="1079"/>
                    <a:pt x="1512" y="1078"/>
                    <a:pt x="1475" y="1076"/>
                  </a:cubicBezTo>
                  <a:cubicBezTo>
                    <a:pt x="1582" y="1023"/>
                    <a:pt x="1701" y="969"/>
                    <a:pt x="1819" y="926"/>
                  </a:cubicBezTo>
                  <a:cubicBezTo>
                    <a:pt x="1928" y="886"/>
                    <a:pt x="2324" y="739"/>
                    <a:pt x="2482" y="739"/>
                  </a:cubicBezTo>
                  <a:close/>
                  <a:moveTo>
                    <a:pt x="2443" y="0"/>
                  </a:moveTo>
                  <a:cubicBezTo>
                    <a:pt x="1776" y="43"/>
                    <a:pt x="0" y="366"/>
                    <a:pt x="538" y="947"/>
                  </a:cubicBezTo>
                  <a:cubicBezTo>
                    <a:pt x="678" y="1066"/>
                    <a:pt x="861" y="1141"/>
                    <a:pt x="1055" y="1141"/>
                  </a:cubicBezTo>
                  <a:cubicBezTo>
                    <a:pt x="797" y="1302"/>
                    <a:pt x="571" y="1518"/>
                    <a:pt x="689" y="1711"/>
                  </a:cubicBezTo>
                  <a:cubicBezTo>
                    <a:pt x="761" y="1823"/>
                    <a:pt x="914" y="1887"/>
                    <a:pt x="1103" y="1887"/>
                  </a:cubicBezTo>
                  <a:cubicBezTo>
                    <a:pt x="1169" y="1887"/>
                    <a:pt x="1240" y="1879"/>
                    <a:pt x="1313" y="1862"/>
                  </a:cubicBezTo>
                  <a:cubicBezTo>
                    <a:pt x="1316" y="1864"/>
                    <a:pt x="1317" y="1865"/>
                    <a:pt x="1319" y="1865"/>
                  </a:cubicBezTo>
                  <a:cubicBezTo>
                    <a:pt x="1324" y="1865"/>
                    <a:pt x="1322" y="1851"/>
                    <a:pt x="1313" y="1851"/>
                  </a:cubicBezTo>
                  <a:cubicBezTo>
                    <a:pt x="1259" y="1856"/>
                    <a:pt x="1210" y="1858"/>
                    <a:pt x="1166" y="1858"/>
                  </a:cubicBezTo>
                  <a:cubicBezTo>
                    <a:pt x="506" y="1858"/>
                    <a:pt x="984" y="1358"/>
                    <a:pt x="1216" y="1216"/>
                  </a:cubicBezTo>
                  <a:cubicBezTo>
                    <a:pt x="1238" y="1195"/>
                    <a:pt x="1270" y="1184"/>
                    <a:pt x="1303" y="1173"/>
                  </a:cubicBezTo>
                  <a:cubicBezTo>
                    <a:pt x="1464" y="1173"/>
                    <a:pt x="1625" y="1163"/>
                    <a:pt x="1798" y="1152"/>
                  </a:cubicBezTo>
                  <a:cubicBezTo>
                    <a:pt x="2099" y="1130"/>
                    <a:pt x="2831" y="1033"/>
                    <a:pt x="2982" y="829"/>
                  </a:cubicBezTo>
                  <a:cubicBezTo>
                    <a:pt x="3092" y="679"/>
                    <a:pt x="2951" y="613"/>
                    <a:pt x="2740" y="613"/>
                  </a:cubicBezTo>
                  <a:cubicBezTo>
                    <a:pt x="2724" y="613"/>
                    <a:pt x="2708" y="613"/>
                    <a:pt x="2691" y="614"/>
                  </a:cubicBezTo>
                  <a:cubicBezTo>
                    <a:pt x="2174" y="646"/>
                    <a:pt x="1690" y="797"/>
                    <a:pt x="1238" y="1044"/>
                  </a:cubicBezTo>
                  <a:cubicBezTo>
                    <a:pt x="689" y="893"/>
                    <a:pt x="614" y="592"/>
                    <a:pt x="1249" y="345"/>
                  </a:cubicBezTo>
                  <a:cubicBezTo>
                    <a:pt x="1625" y="205"/>
                    <a:pt x="2077" y="162"/>
                    <a:pt x="2454" y="22"/>
                  </a:cubicBezTo>
                  <a:cubicBezTo>
                    <a:pt x="2476" y="22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031;p62">
              <a:extLst>
                <a:ext uri="{FF2B5EF4-FFF2-40B4-BE49-F238E27FC236}">
                  <a16:creationId xmlns:a16="http://schemas.microsoft.com/office/drawing/2014/main" id="{607A3497-56F8-288A-2AC0-8E5FBBE705EF}"/>
                </a:ext>
              </a:extLst>
            </p:cNvPr>
            <p:cNvSpPr/>
            <p:nvPr/>
          </p:nvSpPr>
          <p:spPr>
            <a:xfrm>
              <a:off x="5089650" y="1981600"/>
              <a:ext cx="182650" cy="86125"/>
            </a:xfrm>
            <a:custGeom>
              <a:avLst/>
              <a:gdLst/>
              <a:ahLst/>
              <a:cxnLst/>
              <a:rect l="l" t="t" r="r" b="b"/>
              <a:pathLst>
                <a:path w="7306" h="3445" extrusionOk="0">
                  <a:moveTo>
                    <a:pt x="2536" y="1455"/>
                  </a:moveTo>
                  <a:cubicBezTo>
                    <a:pt x="2653" y="1455"/>
                    <a:pt x="2768" y="1473"/>
                    <a:pt x="2878" y="1517"/>
                  </a:cubicBezTo>
                  <a:cubicBezTo>
                    <a:pt x="2607" y="1564"/>
                    <a:pt x="2327" y="1594"/>
                    <a:pt x="2053" y="1594"/>
                  </a:cubicBezTo>
                  <a:cubicBezTo>
                    <a:pt x="2012" y="1594"/>
                    <a:pt x="1972" y="1594"/>
                    <a:pt x="1931" y="1592"/>
                  </a:cubicBezTo>
                  <a:cubicBezTo>
                    <a:pt x="2129" y="1510"/>
                    <a:pt x="2335" y="1455"/>
                    <a:pt x="2536" y="1455"/>
                  </a:cubicBezTo>
                  <a:close/>
                  <a:moveTo>
                    <a:pt x="7212" y="1"/>
                  </a:moveTo>
                  <a:cubicBezTo>
                    <a:pt x="7188" y="1"/>
                    <a:pt x="7161" y="7"/>
                    <a:pt x="7140" y="21"/>
                  </a:cubicBezTo>
                  <a:cubicBezTo>
                    <a:pt x="6452" y="559"/>
                    <a:pt x="5720" y="1043"/>
                    <a:pt x="4956" y="1452"/>
                  </a:cubicBezTo>
                  <a:cubicBezTo>
                    <a:pt x="4568" y="1452"/>
                    <a:pt x="4213" y="1355"/>
                    <a:pt x="4353" y="1076"/>
                  </a:cubicBezTo>
                  <a:cubicBezTo>
                    <a:pt x="4359" y="1049"/>
                    <a:pt x="4330" y="1035"/>
                    <a:pt x="4297" y="1035"/>
                  </a:cubicBezTo>
                  <a:cubicBezTo>
                    <a:pt x="4275" y="1035"/>
                    <a:pt x="4251" y="1041"/>
                    <a:pt x="4235" y="1054"/>
                  </a:cubicBezTo>
                  <a:cubicBezTo>
                    <a:pt x="3965" y="1312"/>
                    <a:pt x="4224" y="1571"/>
                    <a:pt x="4643" y="1624"/>
                  </a:cubicBezTo>
                  <a:lnTo>
                    <a:pt x="4654" y="1624"/>
                  </a:lnTo>
                  <a:cubicBezTo>
                    <a:pt x="4299" y="1818"/>
                    <a:pt x="3922" y="2012"/>
                    <a:pt x="3556" y="2216"/>
                  </a:cubicBezTo>
                  <a:cubicBezTo>
                    <a:pt x="3505" y="2213"/>
                    <a:pt x="3452" y="2212"/>
                    <a:pt x="3399" y="2212"/>
                  </a:cubicBezTo>
                  <a:cubicBezTo>
                    <a:pt x="3254" y="2212"/>
                    <a:pt x="3106" y="2222"/>
                    <a:pt x="2965" y="2238"/>
                  </a:cubicBezTo>
                  <a:cubicBezTo>
                    <a:pt x="2706" y="2249"/>
                    <a:pt x="2433" y="2280"/>
                    <a:pt x="2176" y="2280"/>
                  </a:cubicBezTo>
                  <a:cubicBezTo>
                    <a:pt x="1931" y="2280"/>
                    <a:pt x="1701" y="2252"/>
                    <a:pt x="1512" y="2152"/>
                  </a:cubicBezTo>
                  <a:cubicBezTo>
                    <a:pt x="1243" y="2012"/>
                    <a:pt x="1415" y="1861"/>
                    <a:pt x="1630" y="1732"/>
                  </a:cubicBezTo>
                  <a:cubicBezTo>
                    <a:pt x="1684" y="1733"/>
                    <a:pt x="1737" y="1734"/>
                    <a:pt x="1791" y="1734"/>
                  </a:cubicBezTo>
                  <a:cubicBezTo>
                    <a:pt x="2178" y="1734"/>
                    <a:pt x="2565" y="1699"/>
                    <a:pt x="2943" y="1614"/>
                  </a:cubicBezTo>
                  <a:cubicBezTo>
                    <a:pt x="3029" y="1592"/>
                    <a:pt x="3298" y="1495"/>
                    <a:pt x="3266" y="1463"/>
                  </a:cubicBezTo>
                  <a:cubicBezTo>
                    <a:pt x="3132" y="1341"/>
                    <a:pt x="2925" y="1292"/>
                    <a:pt x="2691" y="1292"/>
                  </a:cubicBezTo>
                  <a:cubicBezTo>
                    <a:pt x="2324" y="1292"/>
                    <a:pt x="1889" y="1413"/>
                    <a:pt x="1555" y="1571"/>
                  </a:cubicBezTo>
                  <a:cubicBezTo>
                    <a:pt x="1264" y="1549"/>
                    <a:pt x="984" y="1485"/>
                    <a:pt x="715" y="1388"/>
                  </a:cubicBezTo>
                  <a:cubicBezTo>
                    <a:pt x="382" y="1248"/>
                    <a:pt x="339" y="957"/>
                    <a:pt x="769" y="796"/>
                  </a:cubicBezTo>
                  <a:cubicBezTo>
                    <a:pt x="1006" y="720"/>
                    <a:pt x="1243" y="677"/>
                    <a:pt x="1490" y="667"/>
                  </a:cubicBezTo>
                  <a:cubicBezTo>
                    <a:pt x="1603" y="657"/>
                    <a:pt x="1716" y="652"/>
                    <a:pt x="1827" y="652"/>
                  </a:cubicBezTo>
                  <a:cubicBezTo>
                    <a:pt x="2076" y="652"/>
                    <a:pt x="2321" y="676"/>
                    <a:pt x="2566" y="720"/>
                  </a:cubicBezTo>
                  <a:cubicBezTo>
                    <a:pt x="2609" y="720"/>
                    <a:pt x="2631" y="688"/>
                    <a:pt x="2599" y="677"/>
                  </a:cubicBezTo>
                  <a:cubicBezTo>
                    <a:pt x="2384" y="616"/>
                    <a:pt x="1987" y="571"/>
                    <a:pt x="1571" y="571"/>
                  </a:cubicBezTo>
                  <a:cubicBezTo>
                    <a:pt x="818" y="571"/>
                    <a:pt x="1" y="719"/>
                    <a:pt x="91" y="1183"/>
                  </a:cubicBezTo>
                  <a:cubicBezTo>
                    <a:pt x="145" y="1452"/>
                    <a:pt x="661" y="1614"/>
                    <a:pt x="1070" y="1678"/>
                  </a:cubicBezTo>
                  <a:cubicBezTo>
                    <a:pt x="1146" y="1700"/>
                    <a:pt x="1232" y="1700"/>
                    <a:pt x="1307" y="1711"/>
                  </a:cubicBezTo>
                  <a:cubicBezTo>
                    <a:pt x="1232" y="1754"/>
                    <a:pt x="1156" y="1818"/>
                    <a:pt x="1103" y="1893"/>
                  </a:cubicBezTo>
                  <a:cubicBezTo>
                    <a:pt x="877" y="2292"/>
                    <a:pt x="1619" y="2453"/>
                    <a:pt x="2308" y="2453"/>
                  </a:cubicBezTo>
                  <a:cubicBezTo>
                    <a:pt x="2200" y="2518"/>
                    <a:pt x="2104" y="2625"/>
                    <a:pt x="2061" y="2744"/>
                  </a:cubicBezTo>
                  <a:cubicBezTo>
                    <a:pt x="1886" y="3232"/>
                    <a:pt x="3006" y="3445"/>
                    <a:pt x="3832" y="3445"/>
                  </a:cubicBezTo>
                  <a:cubicBezTo>
                    <a:pt x="4025" y="3445"/>
                    <a:pt x="4201" y="3433"/>
                    <a:pt x="4342" y="3411"/>
                  </a:cubicBezTo>
                  <a:cubicBezTo>
                    <a:pt x="4450" y="3389"/>
                    <a:pt x="4461" y="3293"/>
                    <a:pt x="4353" y="3282"/>
                  </a:cubicBezTo>
                  <a:cubicBezTo>
                    <a:pt x="3750" y="3228"/>
                    <a:pt x="2997" y="3239"/>
                    <a:pt x="2566" y="2980"/>
                  </a:cubicBezTo>
                  <a:cubicBezTo>
                    <a:pt x="2157" y="2744"/>
                    <a:pt x="2695" y="2475"/>
                    <a:pt x="3137" y="2389"/>
                  </a:cubicBezTo>
                  <a:cubicBezTo>
                    <a:pt x="3180" y="2389"/>
                    <a:pt x="3212" y="2378"/>
                    <a:pt x="3255" y="2378"/>
                  </a:cubicBezTo>
                  <a:lnTo>
                    <a:pt x="2932" y="2550"/>
                  </a:lnTo>
                  <a:cubicBezTo>
                    <a:pt x="2906" y="2559"/>
                    <a:pt x="2922" y="2574"/>
                    <a:pt x="2947" y="2574"/>
                  </a:cubicBezTo>
                  <a:cubicBezTo>
                    <a:pt x="2952" y="2574"/>
                    <a:pt x="2958" y="2574"/>
                    <a:pt x="2965" y="2572"/>
                  </a:cubicBezTo>
                  <a:cubicBezTo>
                    <a:pt x="3201" y="2507"/>
                    <a:pt x="3438" y="2421"/>
                    <a:pt x="3664" y="2335"/>
                  </a:cubicBezTo>
                  <a:cubicBezTo>
                    <a:pt x="3704" y="2333"/>
                    <a:pt x="3743" y="2332"/>
                    <a:pt x="3782" y="2332"/>
                  </a:cubicBezTo>
                  <a:cubicBezTo>
                    <a:pt x="3980" y="2332"/>
                    <a:pt x="4177" y="2354"/>
                    <a:pt x="4374" y="2399"/>
                  </a:cubicBezTo>
                  <a:cubicBezTo>
                    <a:pt x="4417" y="2399"/>
                    <a:pt x="4450" y="2367"/>
                    <a:pt x="4417" y="2356"/>
                  </a:cubicBezTo>
                  <a:cubicBezTo>
                    <a:pt x="4245" y="2302"/>
                    <a:pt x="4073" y="2259"/>
                    <a:pt x="3901" y="2238"/>
                  </a:cubicBezTo>
                  <a:cubicBezTo>
                    <a:pt x="4342" y="2066"/>
                    <a:pt x="4783" y="1850"/>
                    <a:pt x="5192" y="1614"/>
                  </a:cubicBezTo>
                  <a:cubicBezTo>
                    <a:pt x="5655" y="1560"/>
                    <a:pt x="6096" y="1388"/>
                    <a:pt x="6548" y="1280"/>
                  </a:cubicBezTo>
                  <a:cubicBezTo>
                    <a:pt x="6570" y="1280"/>
                    <a:pt x="6570" y="1259"/>
                    <a:pt x="6548" y="1259"/>
                  </a:cubicBezTo>
                  <a:cubicBezTo>
                    <a:pt x="6215" y="1280"/>
                    <a:pt x="5892" y="1323"/>
                    <a:pt x="5569" y="1398"/>
                  </a:cubicBezTo>
                  <a:cubicBezTo>
                    <a:pt x="6172" y="1011"/>
                    <a:pt x="6742" y="559"/>
                    <a:pt x="7269" y="64"/>
                  </a:cubicBezTo>
                  <a:cubicBezTo>
                    <a:pt x="7306" y="27"/>
                    <a:pt x="7263" y="1"/>
                    <a:pt x="7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032;p62">
              <a:extLst>
                <a:ext uri="{FF2B5EF4-FFF2-40B4-BE49-F238E27FC236}">
                  <a16:creationId xmlns:a16="http://schemas.microsoft.com/office/drawing/2014/main" id="{E5AE5013-C202-E09A-CCF9-0134C04C049A}"/>
                </a:ext>
              </a:extLst>
            </p:cNvPr>
            <p:cNvSpPr/>
            <p:nvPr/>
          </p:nvSpPr>
          <p:spPr>
            <a:xfrm>
              <a:off x="6691450" y="2108800"/>
              <a:ext cx="320475" cy="170500"/>
            </a:xfrm>
            <a:custGeom>
              <a:avLst/>
              <a:gdLst/>
              <a:ahLst/>
              <a:cxnLst/>
              <a:rect l="l" t="t" r="r" b="b"/>
              <a:pathLst>
                <a:path w="12819" h="6820" extrusionOk="0">
                  <a:moveTo>
                    <a:pt x="6310" y="212"/>
                  </a:moveTo>
                  <a:cubicBezTo>
                    <a:pt x="7366" y="212"/>
                    <a:pt x="8375" y="433"/>
                    <a:pt x="9138" y="874"/>
                  </a:cubicBezTo>
                  <a:cubicBezTo>
                    <a:pt x="11474" y="2219"/>
                    <a:pt x="11850" y="3295"/>
                    <a:pt x="10839" y="4694"/>
                  </a:cubicBezTo>
                  <a:cubicBezTo>
                    <a:pt x="9900" y="5984"/>
                    <a:pt x="7872" y="6627"/>
                    <a:pt x="5906" y="6627"/>
                  </a:cubicBezTo>
                  <a:cubicBezTo>
                    <a:pt x="4672" y="6627"/>
                    <a:pt x="3463" y="6374"/>
                    <a:pt x="2562" y="5867"/>
                  </a:cubicBezTo>
                  <a:cubicBezTo>
                    <a:pt x="797" y="4866"/>
                    <a:pt x="356" y="3048"/>
                    <a:pt x="1992" y="1649"/>
                  </a:cubicBezTo>
                  <a:cubicBezTo>
                    <a:pt x="3112" y="688"/>
                    <a:pt x="4761" y="212"/>
                    <a:pt x="6310" y="212"/>
                  </a:cubicBezTo>
                  <a:close/>
                  <a:moveTo>
                    <a:pt x="6473" y="1"/>
                  </a:moveTo>
                  <a:cubicBezTo>
                    <a:pt x="5309" y="1"/>
                    <a:pt x="4056" y="256"/>
                    <a:pt x="3014" y="755"/>
                  </a:cubicBezTo>
                  <a:cubicBezTo>
                    <a:pt x="195" y="2111"/>
                    <a:pt x="1" y="4425"/>
                    <a:pt x="1960" y="5770"/>
                  </a:cubicBezTo>
                  <a:cubicBezTo>
                    <a:pt x="2926" y="6440"/>
                    <a:pt x="4421" y="6820"/>
                    <a:pt x="5969" y="6820"/>
                  </a:cubicBezTo>
                  <a:cubicBezTo>
                    <a:pt x="7506" y="6820"/>
                    <a:pt x="9094" y="6446"/>
                    <a:pt x="10268" y="5609"/>
                  </a:cubicBezTo>
                  <a:cubicBezTo>
                    <a:pt x="12819" y="3779"/>
                    <a:pt x="11527" y="1498"/>
                    <a:pt x="8858" y="454"/>
                  </a:cubicBezTo>
                  <a:cubicBezTo>
                    <a:pt x="8205" y="150"/>
                    <a:pt x="7365" y="1"/>
                    <a:pt x="6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033;p62">
              <a:extLst>
                <a:ext uri="{FF2B5EF4-FFF2-40B4-BE49-F238E27FC236}">
                  <a16:creationId xmlns:a16="http://schemas.microsoft.com/office/drawing/2014/main" id="{AEB6F9BD-AA81-E1F1-DCC0-0CFD743F9EFF}"/>
                </a:ext>
              </a:extLst>
            </p:cNvPr>
            <p:cNvSpPr/>
            <p:nvPr/>
          </p:nvSpPr>
          <p:spPr>
            <a:xfrm>
              <a:off x="6515225" y="2112575"/>
              <a:ext cx="320475" cy="170500"/>
            </a:xfrm>
            <a:custGeom>
              <a:avLst/>
              <a:gdLst/>
              <a:ahLst/>
              <a:cxnLst/>
              <a:rect l="l" t="t" r="r" b="b"/>
              <a:pathLst>
                <a:path w="12819" h="6820" extrusionOk="0">
                  <a:moveTo>
                    <a:pt x="6310" y="211"/>
                  </a:moveTo>
                  <a:cubicBezTo>
                    <a:pt x="7366" y="211"/>
                    <a:pt x="8375" y="433"/>
                    <a:pt x="9138" y="873"/>
                  </a:cubicBezTo>
                  <a:cubicBezTo>
                    <a:pt x="11473" y="2219"/>
                    <a:pt x="11850" y="3295"/>
                    <a:pt x="10838" y="4694"/>
                  </a:cubicBezTo>
                  <a:cubicBezTo>
                    <a:pt x="9899" y="5983"/>
                    <a:pt x="7872" y="6627"/>
                    <a:pt x="5906" y="6627"/>
                  </a:cubicBezTo>
                  <a:cubicBezTo>
                    <a:pt x="4672" y="6627"/>
                    <a:pt x="3463" y="6373"/>
                    <a:pt x="2562" y="5867"/>
                  </a:cubicBezTo>
                  <a:cubicBezTo>
                    <a:pt x="797" y="4866"/>
                    <a:pt x="356" y="3047"/>
                    <a:pt x="1992" y="1648"/>
                  </a:cubicBezTo>
                  <a:cubicBezTo>
                    <a:pt x="3112" y="688"/>
                    <a:pt x="4761" y="211"/>
                    <a:pt x="6310" y="211"/>
                  </a:cubicBezTo>
                  <a:close/>
                  <a:moveTo>
                    <a:pt x="6474" y="1"/>
                  </a:moveTo>
                  <a:cubicBezTo>
                    <a:pt x="5308" y="1"/>
                    <a:pt x="4056" y="255"/>
                    <a:pt x="3014" y="755"/>
                  </a:cubicBezTo>
                  <a:cubicBezTo>
                    <a:pt x="194" y="2111"/>
                    <a:pt x="1" y="4425"/>
                    <a:pt x="1959" y="5770"/>
                  </a:cubicBezTo>
                  <a:cubicBezTo>
                    <a:pt x="2926" y="6440"/>
                    <a:pt x="4421" y="6819"/>
                    <a:pt x="5969" y="6819"/>
                  </a:cubicBezTo>
                  <a:cubicBezTo>
                    <a:pt x="7505" y="6819"/>
                    <a:pt x="9094" y="6445"/>
                    <a:pt x="10268" y="5609"/>
                  </a:cubicBezTo>
                  <a:cubicBezTo>
                    <a:pt x="12819" y="3790"/>
                    <a:pt x="11527" y="1498"/>
                    <a:pt x="8869" y="454"/>
                  </a:cubicBezTo>
                  <a:cubicBezTo>
                    <a:pt x="8210" y="150"/>
                    <a:pt x="7368" y="1"/>
                    <a:pt x="6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034;p62">
              <a:extLst>
                <a:ext uri="{FF2B5EF4-FFF2-40B4-BE49-F238E27FC236}">
                  <a16:creationId xmlns:a16="http://schemas.microsoft.com/office/drawing/2014/main" id="{A8059607-966A-ACAB-DF7E-B67312D01D03}"/>
                </a:ext>
              </a:extLst>
            </p:cNvPr>
            <p:cNvSpPr/>
            <p:nvPr/>
          </p:nvSpPr>
          <p:spPr>
            <a:xfrm>
              <a:off x="6654325" y="2202900"/>
              <a:ext cx="320475" cy="170475"/>
            </a:xfrm>
            <a:custGeom>
              <a:avLst/>
              <a:gdLst/>
              <a:ahLst/>
              <a:cxnLst/>
              <a:rect l="l" t="t" r="r" b="b"/>
              <a:pathLst>
                <a:path w="12819" h="6819" extrusionOk="0">
                  <a:moveTo>
                    <a:pt x="6306" y="210"/>
                  </a:moveTo>
                  <a:cubicBezTo>
                    <a:pt x="7361" y="210"/>
                    <a:pt x="8371" y="432"/>
                    <a:pt x="9138" y="876"/>
                  </a:cubicBezTo>
                  <a:cubicBezTo>
                    <a:pt x="11463" y="2222"/>
                    <a:pt x="11850" y="3298"/>
                    <a:pt x="10828" y="4697"/>
                  </a:cubicBezTo>
                  <a:cubicBezTo>
                    <a:pt x="9887" y="5982"/>
                    <a:pt x="7858" y="6627"/>
                    <a:pt x="5890" y="6627"/>
                  </a:cubicBezTo>
                  <a:cubicBezTo>
                    <a:pt x="4660" y="6627"/>
                    <a:pt x="3454" y="6375"/>
                    <a:pt x="2551" y="5870"/>
                  </a:cubicBezTo>
                  <a:cubicBezTo>
                    <a:pt x="786" y="4869"/>
                    <a:pt x="345" y="3050"/>
                    <a:pt x="1981" y="1651"/>
                  </a:cubicBezTo>
                  <a:cubicBezTo>
                    <a:pt x="3102" y="690"/>
                    <a:pt x="4753" y="210"/>
                    <a:pt x="6306" y="210"/>
                  </a:cubicBezTo>
                  <a:close/>
                  <a:moveTo>
                    <a:pt x="6455" y="0"/>
                  </a:moveTo>
                  <a:cubicBezTo>
                    <a:pt x="5294" y="0"/>
                    <a:pt x="4048" y="254"/>
                    <a:pt x="3003" y="758"/>
                  </a:cubicBezTo>
                  <a:cubicBezTo>
                    <a:pt x="184" y="2103"/>
                    <a:pt x="1" y="4428"/>
                    <a:pt x="1949" y="5773"/>
                  </a:cubicBezTo>
                  <a:cubicBezTo>
                    <a:pt x="2917" y="6439"/>
                    <a:pt x="4419" y="6819"/>
                    <a:pt x="5970" y="6819"/>
                  </a:cubicBezTo>
                  <a:cubicBezTo>
                    <a:pt x="7506" y="6819"/>
                    <a:pt x="9090" y="6447"/>
                    <a:pt x="10257" y="5612"/>
                  </a:cubicBezTo>
                  <a:cubicBezTo>
                    <a:pt x="12819" y="3782"/>
                    <a:pt x="11527" y="1490"/>
                    <a:pt x="8858" y="457"/>
                  </a:cubicBezTo>
                  <a:cubicBezTo>
                    <a:pt x="8197" y="152"/>
                    <a:pt x="7351" y="0"/>
                    <a:pt x="6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035;p62">
              <a:extLst>
                <a:ext uri="{FF2B5EF4-FFF2-40B4-BE49-F238E27FC236}">
                  <a16:creationId xmlns:a16="http://schemas.microsoft.com/office/drawing/2014/main" id="{516A2DD7-652B-BB1A-B44B-9EBE4CAAF66A}"/>
                </a:ext>
              </a:extLst>
            </p:cNvPr>
            <p:cNvSpPr/>
            <p:nvPr/>
          </p:nvSpPr>
          <p:spPr>
            <a:xfrm>
              <a:off x="7060876" y="1042301"/>
              <a:ext cx="283075" cy="783775"/>
            </a:xfrm>
            <a:custGeom>
              <a:avLst/>
              <a:gdLst/>
              <a:ahLst/>
              <a:cxnLst/>
              <a:rect l="l" t="t" r="r" b="b"/>
              <a:pathLst>
                <a:path w="11323" h="31351" extrusionOk="0">
                  <a:moveTo>
                    <a:pt x="1" y="0"/>
                  </a:moveTo>
                  <a:lnTo>
                    <a:pt x="1" y="28337"/>
                  </a:lnTo>
                  <a:lnTo>
                    <a:pt x="11" y="28337"/>
                  </a:lnTo>
                  <a:cubicBezTo>
                    <a:pt x="87" y="30005"/>
                    <a:pt x="2584" y="31351"/>
                    <a:pt x="5662" y="31351"/>
                  </a:cubicBezTo>
                  <a:cubicBezTo>
                    <a:pt x="8740" y="31351"/>
                    <a:pt x="11236" y="30005"/>
                    <a:pt x="11312" y="28337"/>
                  </a:cubicBezTo>
                  <a:lnTo>
                    <a:pt x="11323" y="28337"/>
                  </a:lnTo>
                  <a:lnTo>
                    <a:pt x="11323" y="0"/>
                  </a:ln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036;p62">
              <a:extLst>
                <a:ext uri="{FF2B5EF4-FFF2-40B4-BE49-F238E27FC236}">
                  <a16:creationId xmlns:a16="http://schemas.microsoft.com/office/drawing/2014/main" id="{E09EE8FE-7621-1424-44DF-C96092BC0DD2}"/>
                </a:ext>
              </a:extLst>
            </p:cNvPr>
            <p:cNvSpPr/>
            <p:nvPr/>
          </p:nvSpPr>
          <p:spPr>
            <a:xfrm>
              <a:off x="7060875" y="972600"/>
              <a:ext cx="282800" cy="154725"/>
            </a:xfrm>
            <a:custGeom>
              <a:avLst/>
              <a:gdLst/>
              <a:ahLst/>
              <a:cxnLst/>
              <a:rect l="l" t="t" r="r" b="b"/>
              <a:pathLst>
                <a:path w="11312" h="6189" extrusionOk="0">
                  <a:moveTo>
                    <a:pt x="5651" y="1"/>
                  </a:moveTo>
                  <a:cubicBezTo>
                    <a:pt x="2530" y="1"/>
                    <a:pt x="1" y="1389"/>
                    <a:pt x="1" y="3100"/>
                  </a:cubicBezTo>
                  <a:cubicBezTo>
                    <a:pt x="1" y="4801"/>
                    <a:pt x="2540" y="6189"/>
                    <a:pt x="5651" y="6189"/>
                  </a:cubicBezTo>
                  <a:cubicBezTo>
                    <a:pt x="8772" y="6189"/>
                    <a:pt x="11312" y="4811"/>
                    <a:pt x="11312" y="3100"/>
                  </a:cubicBezTo>
                  <a:cubicBezTo>
                    <a:pt x="11312" y="1389"/>
                    <a:pt x="8783" y="1"/>
                    <a:pt x="5651" y="1"/>
                  </a:cubicBezTo>
                  <a:close/>
                </a:path>
              </a:pathLst>
            </a:custGeom>
            <a:solidFill>
              <a:srgbClr val="F4D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037;p62">
              <a:extLst>
                <a:ext uri="{FF2B5EF4-FFF2-40B4-BE49-F238E27FC236}">
                  <a16:creationId xmlns:a16="http://schemas.microsoft.com/office/drawing/2014/main" id="{A4C23BC6-F751-6F78-C109-73FC5CA2D034}"/>
                </a:ext>
              </a:extLst>
            </p:cNvPr>
            <p:cNvSpPr/>
            <p:nvPr/>
          </p:nvSpPr>
          <p:spPr>
            <a:xfrm>
              <a:off x="7119525" y="971000"/>
              <a:ext cx="164425" cy="89875"/>
            </a:xfrm>
            <a:custGeom>
              <a:avLst/>
              <a:gdLst/>
              <a:ahLst/>
              <a:cxnLst/>
              <a:rect l="l" t="t" r="r" b="b"/>
              <a:pathLst>
                <a:path w="6577" h="3595" extrusionOk="0">
                  <a:moveTo>
                    <a:pt x="3294" y="0"/>
                  </a:moveTo>
                  <a:cubicBezTo>
                    <a:pt x="1475" y="0"/>
                    <a:pt x="1" y="807"/>
                    <a:pt x="1" y="1797"/>
                  </a:cubicBezTo>
                  <a:cubicBezTo>
                    <a:pt x="1" y="2788"/>
                    <a:pt x="1475" y="3595"/>
                    <a:pt x="3294" y="3595"/>
                  </a:cubicBezTo>
                  <a:cubicBezTo>
                    <a:pt x="5102" y="3595"/>
                    <a:pt x="6577" y="2788"/>
                    <a:pt x="6577" y="1797"/>
                  </a:cubicBezTo>
                  <a:cubicBezTo>
                    <a:pt x="6577" y="807"/>
                    <a:pt x="5102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038;p62">
              <a:extLst>
                <a:ext uri="{FF2B5EF4-FFF2-40B4-BE49-F238E27FC236}">
                  <a16:creationId xmlns:a16="http://schemas.microsoft.com/office/drawing/2014/main" id="{03B90D19-75C9-1C12-63C0-48FE2185AA7B}"/>
                </a:ext>
              </a:extLst>
            </p:cNvPr>
            <p:cNvSpPr/>
            <p:nvPr/>
          </p:nvSpPr>
          <p:spPr>
            <a:xfrm>
              <a:off x="7179800" y="798700"/>
              <a:ext cx="40375" cy="210750"/>
            </a:xfrm>
            <a:custGeom>
              <a:avLst/>
              <a:gdLst/>
              <a:ahLst/>
              <a:cxnLst/>
              <a:rect l="l" t="t" r="r" b="b"/>
              <a:pathLst>
                <a:path w="1615" h="8430" extrusionOk="0">
                  <a:moveTo>
                    <a:pt x="431" y="0"/>
                  </a:moveTo>
                  <a:cubicBezTo>
                    <a:pt x="418" y="0"/>
                    <a:pt x="401" y="12"/>
                    <a:pt x="409" y="36"/>
                  </a:cubicBezTo>
                  <a:cubicBezTo>
                    <a:pt x="1303" y="1629"/>
                    <a:pt x="1572" y="3265"/>
                    <a:pt x="894" y="4998"/>
                  </a:cubicBezTo>
                  <a:cubicBezTo>
                    <a:pt x="463" y="6117"/>
                    <a:pt x="1" y="7118"/>
                    <a:pt x="453" y="8302"/>
                  </a:cubicBezTo>
                  <a:cubicBezTo>
                    <a:pt x="486" y="8391"/>
                    <a:pt x="565" y="8430"/>
                    <a:pt x="643" y="8430"/>
                  </a:cubicBezTo>
                  <a:cubicBezTo>
                    <a:pt x="762" y="8430"/>
                    <a:pt x="877" y="8338"/>
                    <a:pt x="818" y="8194"/>
                  </a:cubicBezTo>
                  <a:cubicBezTo>
                    <a:pt x="183" y="6548"/>
                    <a:pt x="1507" y="4987"/>
                    <a:pt x="1561" y="3330"/>
                  </a:cubicBezTo>
                  <a:cubicBezTo>
                    <a:pt x="1615" y="2124"/>
                    <a:pt x="1217" y="930"/>
                    <a:pt x="442" y="4"/>
                  </a:cubicBezTo>
                  <a:cubicBezTo>
                    <a:pt x="439" y="2"/>
                    <a:pt x="435" y="0"/>
                    <a:pt x="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039;p62">
              <a:extLst>
                <a:ext uri="{FF2B5EF4-FFF2-40B4-BE49-F238E27FC236}">
                  <a16:creationId xmlns:a16="http://schemas.microsoft.com/office/drawing/2014/main" id="{6E00A69C-5BA0-C8A9-2DE8-AF189393D987}"/>
                </a:ext>
              </a:extLst>
            </p:cNvPr>
            <p:cNvSpPr/>
            <p:nvPr/>
          </p:nvSpPr>
          <p:spPr>
            <a:xfrm>
              <a:off x="7151550" y="690375"/>
              <a:ext cx="122175" cy="212825"/>
            </a:xfrm>
            <a:custGeom>
              <a:avLst/>
              <a:gdLst/>
              <a:ahLst/>
              <a:cxnLst/>
              <a:rect l="l" t="t" r="r" b="b"/>
              <a:pathLst>
                <a:path w="4887" h="8513" extrusionOk="0">
                  <a:moveTo>
                    <a:pt x="872" y="0"/>
                  </a:moveTo>
                  <a:lnTo>
                    <a:pt x="872" y="0"/>
                  </a:lnTo>
                  <a:cubicBezTo>
                    <a:pt x="1572" y="2056"/>
                    <a:pt x="0" y="3778"/>
                    <a:pt x="97" y="5478"/>
                  </a:cubicBezTo>
                  <a:cubicBezTo>
                    <a:pt x="162" y="6759"/>
                    <a:pt x="905" y="7523"/>
                    <a:pt x="2325" y="8513"/>
                  </a:cubicBezTo>
                  <a:cubicBezTo>
                    <a:pt x="3939" y="7900"/>
                    <a:pt x="4887" y="5952"/>
                    <a:pt x="4499" y="4283"/>
                  </a:cubicBezTo>
                  <a:cubicBezTo>
                    <a:pt x="3692" y="807"/>
                    <a:pt x="873" y="0"/>
                    <a:pt x="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040;p62">
              <a:extLst>
                <a:ext uri="{FF2B5EF4-FFF2-40B4-BE49-F238E27FC236}">
                  <a16:creationId xmlns:a16="http://schemas.microsoft.com/office/drawing/2014/main" id="{20AFFBB3-4A27-AF19-A09E-4CBB96F7421F}"/>
                </a:ext>
              </a:extLst>
            </p:cNvPr>
            <p:cNvSpPr/>
            <p:nvPr/>
          </p:nvSpPr>
          <p:spPr>
            <a:xfrm>
              <a:off x="7163925" y="714850"/>
              <a:ext cx="118150" cy="171675"/>
            </a:xfrm>
            <a:custGeom>
              <a:avLst/>
              <a:gdLst/>
              <a:ahLst/>
              <a:cxnLst/>
              <a:rect l="l" t="t" r="r" b="b"/>
              <a:pathLst>
                <a:path w="4726" h="6867" extrusionOk="0">
                  <a:moveTo>
                    <a:pt x="1088" y="0"/>
                  </a:moveTo>
                  <a:lnTo>
                    <a:pt x="1088" y="0"/>
                  </a:lnTo>
                  <a:cubicBezTo>
                    <a:pt x="1518" y="2045"/>
                    <a:pt x="1" y="3584"/>
                    <a:pt x="431" y="5209"/>
                  </a:cubicBezTo>
                  <a:cubicBezTo>
                    <a:pt x="592" y="5855"/>
                    <a:pt x="1109" y="6264"/>
                    <a:pt x="1916" y="6867"/>
                  </a:cubicBezTo>
                  <a:cubicBezTo>
                    <a:pt x="4725" y="5618"/>
                    <a:pt x="3337" y="1163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041;p62">
              <a:extLst>
                <a:ext uri="{FF2B5EF4-FFF2-40B4-BE49-F238E27FC236}">
                  <a16:creationId xmlns:a16="http://schemas.microsoft.com/office/drawing/2014/main" id="{36B61D1A-0DC2-5CDE-1784-CDB86496BF7A}"/>
                </a:ext>
              </a:extLst>
            </p:cNvPr>
            <p:cNvSpPr/>
            <p:nvPr/>
          </p:nvSpPr>
          <p:spPr>
            <a:xfrm>
              <a:off x="6906700" y="1470975"/>
              <a:ext cx="458775" cy="427975"/>
            </a:xfrm>
            <a:custGeom>
              <a:avLst/>
              <a:gdLst/>
              <a:ahLst/>
              <a:cxnLst/>
              <a:rect l="l" t="t" r="r" b="b"/>
              <a:pathLst>
                <a:path w="18351" h="17119" extrusionOk="0">
                  <a:moveTo>
                    <a:pt x="6491" y="0"/>
                  </a:moveTo>
                  <a:cubicBezTo>
                    <a:pt x="6433" y="0"/>
                    <a:pt x="6372" y="6"/>
                    <a:pt x="6307" y="19"/>
                  </a:cubicBezTo>
                  <a:cubicBezTo>
                    <a:pt x="4865" y="267"/>
                    <a:pt x="5038" y="3011"/>
                    <a:pt x="5113" y="4001"/>
                  </a:cubicBezTo>
                  <a:cubicBezTo>
                    <a:pt x="5285" y="6261"/>
                    <a:pt x="5436" y="8220"/>
                    <a:pt x="4456" y="10189"/>
                  </a:cubicBezTo>
                  <a:cubicBezTo>
                    <a:pt x="4316" y="10480"/>
                    <a:pt x="4069" y="11438"/>
                    <a:pt x="2035" y="12579"/>
                  </a:cubicBezTo>
                  <a:cubicBezTo>
                    <a:pt x="1572" y="12848"/>
                    <a:pt x="894" y="12848"/>
                    <a:pt x="496" y="13246"/>
                  </a:cubicBezTo>
                  <a:cubicBezTo>
                    <a:pt x="1" y="13730"/>
                    <a:pt x="22" y="14419"/>
                    <a:pt x="431" y="14957"/>
                  </a:cubicBezTo>
                  <a:cubicBezTo>
                    <a:pt x="684" y="15296"/>
                    <a:pt x="1079" y="15416"/>
                    <a:pt x="1528" y="15416"/>
                  </a:cubicBezTo>
                  <a:cubicBezTo>
                    <a:pt x="2363" y="15416"/>
                    <a:pt x="3386" y="15002"/>
                    <a:pt x="4037" y="14806"/>
                  </a:cubicBezTo>
                  <a:cubicBezTo>
                    <a:pt x="4209" y="15883"/>
                    <a:pt x="5328" y="16894"/>
                    <a:pt x="6404" y="17045"/>
                  </a:cubicBezTo>
                  <a:cubicBezTo>
                    <a:pt x="6774" y="17095"/>
                    <a:pt x="7083" y="17119"/>
                    <a:pt x="7356" y="17119"/>
                  </a:cubicBezTo>
                  <a:cubicBezTo>
                    <a:pt x="8541" y="17119"/>
                    <a:pt x="9056" y="16676"/>
                    <a:pt x="10892" y="16055"/>
                  </a:cubicBezTo>
                  <a:cubicBezTo>
                    <a:pt x="11535" y="15829"/>
                    <a:pt x="13425" y="15796"/>
                    <a:pt x="14934" y="15796"/>
                  </a:cubicBezTo>
                  <a:cubicBezTo>
                    <a:pt x="15570" y="15796"/>
                    <a:pt x="16139" y="15802"/>
                    <a:pt x="16519" y="15802"/>
                  </a:cubicBezTo>
                  <a:cubicBezTo>
                    <a:pt x="16700" y="15802"/>
                    <a:pt x="16838" y="15801"/>
                    <a:pt x="16919" y="15797"/>
                  </a:cubicBezTo>
                  <a:cubicBezTo>
                    <a:pt x="17974" y="15732"/>
                    <a:pt x="18351" y="15032"/>
                    <a:pt x="17672" y="14182"/>
                  </a:cubicBezTo>
                  <a:cubicBezTo>
                    <a:pt x="17154" y="13533"/>
                    <a:pt x="16415" y="13401"/>
                    <a:pt x="15628" y="13401"/>
                  </a:cubicBezTo>
                  <a:cubicBezTo>
                    <a:pt x="15092" y="13401"/>
                    <a:pt x="14534" y="13462"/>
                    <a:pt x="14010" y="13462"/>
                  </a:cubicBezTo>
                  <a:cubicBezTo>
                    <a:pt x="13657" y="13462"/>
                    <a:pt x="13319" y="13435"/>
                    <a:pt x="13012" y="13343"/>
                  </a:cubicBezTo>
                  <a:cubicBezTo>
                    <a:pt x="11032" y="12762"/>
                    <a:pt x="8643" y="10846"/>
                    <a:pt x="8180" y="8801"/>
                  </a:cubicBezTo>
                  <a:cubicBezTo>
                    <a:pt x="7653" y="6519"/>
                    <a:pt x="7911" y="4044"/>
                    <a:pt x="7620" y="1719"/>
                  </a:cubicBezTo>
                  <a:cubicBezTo>
                    <a:pt x="7540" y="1098"/>
                    <a:pt x="7283" y="0"/>
                    <a:pt x="6491" y="0"/>
                  </a:cubicBezTo>
                  <a:close/>
                </a:path>
              </a:pathLst>
            </a:custGeom>
            <a:solidFill>
              <a:srgbClr val="DBB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042;p62">
              <a:extLst>
                <a:ext uri="{FF2B5EF4-FFF2-40B4-BE49-F238E27FC236}">
                  <a16:creationId xmlns:a16="http://schemas.microsoft.com/office/drawing/2014/main" id="{C4B1CE4B-3E89-03C7-2D5C-683AB3E36C7A}"/>
                </a:ext>
              </a:extLst>
            </p:cNvPr>
            <p:cNvSpPr/>
            <p:nvPr/>
          </p:nvSpPr>
          <p:spPr>
            <a:xfrm>
              <a:off x="7237650" y="1033725"/>
              <a:ext cx="139125" cy="260700"/>
            </a:xfrm>
            <a:custGeom>
              <a:avLst/>
              <a:gdLst/>
              <a:ahLst/>
              <a:cxnLst/>
              <a:rect l="l" t="t" r="r" b="b"/>
              <a:pathLst>
                <a:path w="5565" h="10428" extrusionOk="0">
                  <a:moveTo>
                    <a:pt x="4361" y="1"/>
                  </a:moveTo>
                  <a:cubicBezTo>
                    <a:pt x="4278" y="1"/>
                    <a:pt x="4206" y="51"/>
                    <a:pt x="4155" y="171"/>
                  </a:cubicBezTo>
                  <a:cubicBezTo>
                    <a:pt x="3982" y="548"/>
                    <a:pt x="3660" y="1602"/>
                    <a:pt x="3251" y="2162"/>
                  </a:cubicBezTo>
                  <a:cubicBezTo>
                    <a:pt x="2616" y="3044"/>
                    <a:pt x="1346" y="3152"/>
                    <a:pt x="173" y="3206"/>
                  </a:cubicBezTo>
                  <a:cubicBezTo>
                    <a:pt x="43" y="3206"/>
                    <a:pt x="0" y="3389"/>
                    <a:pt x="108" y="3453"/>
                  </a:cubicBezTo>
                  <a:cubicBezTo>
                    <a:pt x="413" y="3688"/>
                    <a:pt x="650" y="3735"/>
                    <a:pt x="950" y="3735"/>
                  </a:cubicBezTo>
                  <a:cubicBezTo>
                    <a:pt x="1063" y="3735"/>
                    <a:pt x="1186" y="3728"/>
                    <a:pt x="1324" y="3722"/>
                  </a:cubicBezTo>
                  <a:cubicBezTo>
                    <a:pt x="1663" y="3714"/>
                    <a:pt x="1986" y="3670"/>
                    <a:pt x="2285" y="3670"/>
                  </a:cubicBezTo>
                  <a:cubicBezTo>
                    <a:pt x="2775" y="3670"/>
                    <a:pt x="3205" y="3787"/>
                    <a:pt x="3552" y="4368"/>
                  </a:cubicBezTo>
                  <a:cubicBezTo>
                    <a:pt x="3907" y="4949"/>
                    <a:pt x="3896" y="5617"/>
                    <a:pt x="3843" y="6252"/>
                  </a:cubicBezTo>
                  <a:cubicBezTo>
                    <a:pt x="3746" y="7468"/>
                    <a:pt x="3649" y="9028"/>
                    <a:pt x="4122" y="10148"/>
                  </a:cubicBezTo>
                  <a:cubicBezTo>
                    <a:pt x="4209" y="10349"/>
                    <a:pt x="4282" y="10428"/>
                    <a:pt x="4344" y="10428"/>
                  </a:cubicBezTo>
                  <a:cubicBezTo>
                    <a:pt x="4544" y="10428"/>
                    <a:pt x="4625" y="9607"/>
                    <a:pt x="4650" y="9426"/>
                  </a:cubicBezTo>
                  <a:cubicBezTo>
                    <a:pt x="4865" y="8081"/>
                    <a:pt x="5048" y="6736"/>
                    <a:pt x="5156" y="5380"/>
                  </a:cubicBezTo>
                  <a:cubicBezTo>
                    <a:pt x="5263" y="4088"/>
                    <a:pt x="5565" y="2388"/>
                    <a:pt x="5252" y="1107"/>
                  </a:cubicBezTo>
                  <a:cubicBezTo>
                    <a:pt x="5159" y="740"/>
                    <a:pt x="4679" y="1"/>
                    <a:pt x="4361" y="1"/>
                  </a:cubicBez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043;p62">
              <a:extLst>
                <a:ext uri="{FF2B5EF4-FFF2-40B4-BE49-F238E27FC236}">
                  <a16:creationId xmlns:a16="http://schemas.microsoft.com/office/drawing/2014/main" id="{86538089-3FC4-5DA0-2B7A-3CAB4CA38E81}"/>
                </a:ext>
              </a:extLst>
            </p:cNvPr>
            <p:cNvSpPr/>
            <p:nvPr/>
          </p:nvSpPr>
          <p:spPr>
            <a:xfrm>
              <a:off x="7042125" y="1488400"/>
              <a:ext cx="43800" cy="166825"/>
            </a:xfrm>
            <a:custGeom>
              <a:avLst/>
              <a:gdLst/>
              <a:ahLst/>
              <a:cxnLst/>
              <a:rect l="l" t="t" r="r" b="b"/>
              <a:pathLst>
                <a:path w="1752" h="6673" extrusionOk="0">
                  <a:moveTo>
                    <a:pt x="856" y="0"/>
                  </a:moveTo>
                  <a:cubicBezTo>
                    <a:pt x="354" y="0"/>
                    <a:pt x="0" y="823"/>
                    <a:pt x="30" y="1733"/>
                  </a:cubicBezTo>
                  <a:cubicBezTo>
                    <a:pt x="73" y="2852"/>
                    <a:pt x="299" y="4100"/>
                    <a:pt x="417" y="5198"/>
                  </a:cubicBezTo>
                  <a:cubicBezTo>
                    <a:pt x="438" y="5424"/>
                    <a:pt x="363" y="6673"/>
                    <a:pt x="761" y="6673"/>
                  </a:cubicBezTo>
                  <a:cubicBezTo>
                    <a:pt x="1181" y="6673"/>
                    <a:pt x="1138" y="6167"/>
                    <a:pt x="1192" y="5844"/>
                  </a:cubicBezTo>
                  <a:cubicBezTo>
                    <a:pt x="1407" y="4542"/>
                    <a:pt x="1343" y="3347"/>
                    <a:pt x="1396" y="2034"/>
                  </a:cubicBezTo>
                  <a:cubicBezTo>
                    <a:pt x="1418" y="1442"/>
                    <a:pt x="1751" y="301"/>
                    <a:pt x="1030" y="32"/>
                  </a:cubicBezTo>
                  <a:cubicBezTo>
                    <a:pt x="971" y="11"/>
                    <a:pt x="913" y="0"/>
                    <a:pt x="856" y="0"/>
                  </a:cubicBez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044;p62">
              <a:extLst>
                <a:ext uri="{FF2B5EF4-FFF2-40B4-BE49-F238E27FC236}">
                  <a16:creationId xmlns:a16="http://schemas.microsoft.com/office/drawing/2014/main" id="{3BDB77D7-0B8B-E55B-0B57-698AF6311795}"/>
                </a:ext>
              </a:extLst>
            </p:cNvPr>
            <p:cNvSpPr/>
            <p:nvPr/>
          </p:nvSpPr>
          <p:spPr>
            <a:xfrm>
              <a:off x="6917500" y="1671625"/>
              <a:ext cx="357300" cy="204950"/>
            </a:xfrm>
            <a:custGeom>
              <a:avLst/>
              <a:gdLst/>
              <a:ahLst/>
              <a:cxnLst/>
              <a:rect l="l" t="t" r="r" b="b"/>
              <a:pathLst>
                <a:path w="14292" h="8198" extrusionOk="0">
                  <a:moveTo>
                    <a:pt x="5520" y="0"/>
                  </a:moveTo>
                  <a:cubicBezTo>
                    <a:pt x="5262" y="0"/>
                    <a:pt x="5068" y="226"/>
                    <a:pt x="4961" y="420"/>
                  </a:cubicBezTo>
                  <a:cubicBezTo>
                    <a:pt x="4745" y="797"/>
                    <a:pt x="4702" y="1496"/>
                    <a:pt x="4584" y="2411"/>
                  </a:cubicBezTo>
                  <a:cubicBezTo>
                    <a:pt x="4412" y="3745"/>
                    <a:pt x="3196" y="4047"/>
                    <a:pt x="2270" y="4563"/>
                  </a:cubicBezTo>
                  <a:cubicBezTo>
                    <a:pt x="1840" y="4800"/>
                    <a:pt x="1097" y="4886"/>
                    <a:pt x="753" y="5284"/>
                  </a:cubicBezTo>
                  <a:cubicBezTo>
                    <a:pt x="1" y="6153"/>
                    <a:pt x="1446" y="6367"/>
                    <a:pt x="2122" y="6367"/>
                  </a:cubicBezTo>
                  <a:cubicBezTo>
                    <a:pt x="2191" y="6367"/>
                    <a:pt x="2252" y="6365"/>
                    <a:pt x="2302" y="6361"/>
                  </a:cubicBezTo>
                  <a:cubicBezTo>
                    <a:pt x="2704" y="6328"/>
                    <a:pt x="3106" y="6166"/>
                    <a:pt x="3507" y="6166"/>
                  </a:cubicBezTo>
                  <a:cubicBezTo>
                    <a:pt x="3762" y="6166"/>
                    <a:pt x="4017" y="6231"/>
                    <a:pt x="4272" y="6436"/>
                  </a:cubicBezTo>
                  <a:cubicBezTo>
                    <a:pt x="4573" y="6684"/>
                    <a:pt x="4745" y="7136"/>
                    <a:pt x="5004" y="7426"/>
                  </a:cubicBezTo>
                  <a:cubicBezTo>
                    <a:pt x="5337" y="7835"/>
                    <a:pt x="5811" y="8093"/>
                    <a:pt x="6328" y="8169"/>
                  </a:cubicBezTo>
                  <a:cubicBezTo>
                    <a:pt x="6459" y="8189"/>
                    <a:pt x="6590" y="8198"/>
                    <a:pt x="6720" y="8198"/>
                  </a:cubicBezTo>
                  <a:cubicBezTo>
                    <a:pt x="7431" y="8198"/>
                    <a:pt x="8119" y="7933"/>
                    <a:pt x="8792" y="7760"/>
                  </a:cubicBezTo>
                  <a:cubicBezTo>
                    <a:pt x="9502" y="7588"/>
                    <a:pt x="9890" y="7028"/>
                    <a:pt x="10611" y="6996"/>
                  </a:cubicBezTo>
                  <a:cubicBezTo>
                    <a:pt x="10627" y="6995"/>
                    <a:pt x="10645" y="6994"/>
                    <a:pt x="10665" y="6994"/>
                  </a:cubicBezTo>
                  <a:cubicBezTo>
                    <a:pt x="11072" y="6994"/>
                    <a:pt x="12135" y="7171"/>
                    <a:pt x="12660" y="7171"/>
                  </a:cubicBezTo>
                  <a:cubicBezTo>
                    <a:pt x="12741" y="7171"/>
                    <a:pt x="12809" y="7167"/>
                    <a:pt x="12860" y="7157"/>
                  </a:cubicBezTo>
                  <a:cubicBezTo>
                    <a:pt x="13527" y="7028"/>
                    <a:pt x="14292" y="6716"/>
                    <a:pt x="13624" y="6178"/>
                  </a:cubicBezTo>
                  <a:cubicBezTo>
                    <a:pt x="13339" y="5943"/>
                    <a:pt x="12652" y="5888"/>
                    <a:pt x="11967" y="5888"/>
                  </a:cubicBezTo>
                  <a:cubicBezTo>
                    <a:pt x="11366" y="5888"/>
                    <a:pt x="10767" y="5931"/>
                    <a:pt x="10446" y="5931"/>
                  </a:cubicBezTo>
                  <a:cubicBezTo>
                    <a:pt x="10428" y="5931"/>
                    <a:pt x="10412" y="5930"/>
                    <a:pt x="10396" y="5930"/>
                  </a:cubicBezTo>
                  <a:cubicBezTo>
                    <a:pt x="8781" y="5887"/>
                    <a:pt x="7942" y="5274"/>
                    <a:pt x="7113" y="3928"/>
                  </a:cubicBezTo>
                  <a:cubicBezTo>
                    <a:pt x="6037" y="2174"/>
                    <a:pt x="6177" y="1076"/>
                    <a:pt x="6058" y="538"/>
                  </a:cubicBezTo>
                  <a:cubicBezTo>
                    <a:pt x="5994" y="226"/>
                    <a:pt x="5865" y="0"/>
                    <a:pt x="5520" y="0"/>
                  </a:cubicBez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045;p62">
              <a:extLst>
                <a:ext uri="{FF2B5EF4-FFF2-40B4-BE49-F238E27FC236}">
                  <a16:creationId xmlns:a16="http://schemas.microsoft.com/office/drawing/2014/main" id="{EF21406A-DDF4-B21F-E955-ABF1827D63B3}"/>
                </a:ext>
              </a:extLst>
            </p:cNvPr>
            <p:cNvSpPr/>
            <p:nvPr/>
          </p:nvSpPr>
          <p:spPr>
            <a:xfrm>
              <a:off x="7062750" y="1725700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2" y="0"/>
                  </a:moveTo>
                  <a:cubicBezTo>
                    <a:pt x="1" y="11"/>
                    <a:pt x="1" y="11"/>
                    <a:pt x="12" y="2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046;p62">
              <a:extLst>
                <a:ext uri="{FF2B5EF4-FFF2-40B4-BE49-F238E27FC236}">
                  <a16:creationId xmlns:a16="http://schemas.microsoft.com/office/drawing/2014/main" id="{F58268BB-824A-A3DF-9F21-58903F618BD6}"/>
                </a:ext>
              </a:extLst>
            </p:cNvPr>
            <p:cNvSpPr/>
            <p:nvPr/>
          </p:nvSpPr>
          <p:spPr>
            <a:xfrm>
              <a:off x="6958900" y="1729275"/>
              <a:ext cx="183125" cy="125500"/>
            </a:xfrm>
            <a:custGeom>
              <a:avLst/>
              <a:gdLst/>
              <a:ahLst/>
              <a:cxnLst/>
              <a:rect l="l" t="t" r="r" b="b"/>
              <a:pathLst>
                <a:path w="7325" h="5020" extrusionOk="0">
                  <a:moveTo>
                    <a:pt x="3683" y="1"/>
                  </a:moveTo>
                  <a:cubicBezTo>
                    <a:pt x="3621" y="1"/>
                    <a:pt x="3554" y="20"/>
                    <a:pt x="3477" y="62"/>
                  </a:cubicBezTo>
                  <a:cubicBezTo>
                    <a:pt x="3369" y="126"/>
                    <a:pt x="3326" y="266"/>
                    <a:pt x="3262" y="363"/>
                  </a:cubicBezTo>
                  <a:cubicBezTo>
                    <a:pt x="2971" y="858"/>
                    <a:pt x="3014" y="1536"/>
                    <a:pt x="2831" y="2042"/>
                  </a:cubicBezTo>
                  <a:cubicBezTo>
                    <a:pt x="2767" y="2214"/>
                    <a:pt x="2637" y="2451"/>
                    <a:pt x="2185" y="2494"/>
                  </a:cubicBezTo>
                  <a:cubicBezTo>
                    <a:pt x="1906" y="2537"/>
                    <a:pt x="1615" y="2559"/>
                    <a:pt x="1335" y="2602"/>
                  </a:cubicBezTo>
                  <a:cubicBezTo>
                    <a:pt x="1249" y="2613"/>
                    <a:pt x="1163" y="2623"/>
                    <a:pt x="1077" y="2634"/>
                  </a:cubicBezTo>
                  <a:lnTo>
                    <a:pt x="1066" y="2634"/>
                  </a:lnTo>
                  <a:cubicBezTo>
                    <a:pt x="700" y="2666"/>
                    <a:pt x="280" y="2699"/>
                    <a:pt x="44" y="2978"/>
                  </a:cubicBezTo>
                  <a:cubicBezTo>
                    <a:pt x="11" y="3021"/>
                    <a:pt x="1" y="3075"/>
                    <a:pt x="33" y="3118"/>
                  </a:cubicBezTo>
                  <a:cubicBezTo>
                    <a:pt x="148" y="3396"/>
                    <a:pt x="382" y="3469"/>
                    <a:pt x="648" y="3469"/>
                  </a:cubicBezTo>
                  <a:cubicBezTo>
                    <a:pt x="804" y="3469"/>
                    <a:pt x="971" y="3444"/>
                    <a:pt x="1131" y="3420"/>
                  </a:cubicBezTo>
                  <a:cubicBezTo>
                    <a:pt x="1383" y="3384"/>
                    <a:pt x="1625" y="3360"/>
                    <a:pt x="1859" y="3360"/>
                  </a:cubicBezTo>
                  <a:cubicBezTo>
                    <a:pt x="2396" y="3360"/>
                    <a:pt x="2893" y="3486"/>
                    <a:pt x="3380" y="3882"/>
                  </a:cubicBezTo>
                  <a:cubicBezTo>
                    <a:pt x="3714" y="4152"/>
                    <a:pt x="3897" y="4442"/>
                    <a:pt x="4284" y="4657"/>
                  </a:cubicBezTo>
                  <a:cubicBezTo>
                    <a:pt x="4563" y="4813"/>
                    <a:pt x="5350" y="5019"/>
                    <a:pt x="6038" y="5019"/>
                  </a:cubicBezTo>
                  <a:cubicBezTo>
                    <a:pt x="6731" y="5019"/>
                    <a:pt x="7325" y="4810"/>
                    <a:pt x="7201" y="4130"/>
                  </a:cubicBezTo>
                  <a:cubicBezTo>
                    <a:pt x="7082" y="3538"/>
                    <a:pt x="6372" y="3506"/>
                    <a:pt x="5931" y="3366"/>
                  </a:cubicBezTo>
                  <a:cubicBezTo>
                    <a:pt x="4984" y="3054"/>
                    <a:pt x="4295" y="2343"/>
                    <a:pt x="4101" y="1364"/>
                  </a:cubicBezTo>
                  <a:cubicBezTo>
                    <a:pt x="4047" y="1095"/>
                    <a:pt x="4187" y="449"/>
                    <a:pt x="4015" y="223"/>
                  </a:cubicBezTo>
                  <a:cubicBezTo>
                    <a:pt x="3913" y="85"/>
                    <a:pt x="3811" y="1"/>
                    <a:pt x="3683" y="1"/>
                  </a:cubicBezTo>
                  <a:close/>
                </a:path>
              </a:pathLst>
            </a:custGeom>
            <a:solidFill>
              <a:srgbClr val="F4D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047;p62">
              <a:extLst>
                <a:ext uri="{FF2B5EF4-FFF2-40B4-BE49-F238E27FC236}">
                  <a16:creationId xmlns:a16="http://schemas.microsoft.com/office/drawing/2014/main" id="{859A387B-5377-51C5-6BF8-C9A6F7D928B1}"/>
                </a:ext>
              </a:extLst>
            </p:cNvPr>
            <p:cNvSpPr/>
            <p:nvPr/>
          </p:nvSpPr>
          <p:spPr>
            <a:xfrm>
              <a:off x="6669925" y="1345250"/>
              <a:ext cx="282825" cy="379400"/>
            </a:xfrm>
            <a:custGeom>
              <a:avLst/>
              <a:gdLst/>
              <a:ahLst/>
              <a:cxnLst/>
              <a:rect l="l" t="t" r="r" b="b"/>
              <a:pathLst>
                <a:path w="11313" h="15176" extrusionOk="0">
                  <a:moveTo>
                    <a:pt x="1" y="0"/>
                  </a:moveTo>
                  <a:lnTo>
                    <a:pt x="1" y="12173"/>
                  </a:lnTo>
                  <a:cubicBezTo>
                    <a:pt x="76" y="13841"/>
                    <a:pt x="2573" y="15175"/>
                    <a:pt x="5651" y="15175"/>
                  </a:cubicBezTo>
                  <a:cubicBezTo>
                    <a:pt x="8729" y="15175"/>
                    <a:pt x="11226" y="13830"/>
                    <a:pt x="11301" y="12173"/>
                  </a:cubicBezTo>
                  <a:lnTo>
                    <a:pt x="11312" y="12173"/>
                  </a:lnTo>
                  <a:lnTo>
                    <a:pt x="11312" y="0"/>
                  </a:ln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048;p62">
              <a:extLst>
                <a:ext uri="{FF2B5EF4-FFF2-40B4-BE49-F238E27FC236}">
                  <a16:creationId xmlns:a16="http://schemas.microsoft.com/office/drawing/2014/main" id="{A48CC16C-EB55-B8B4-00F0-B3BCB1784785}"/>
                </a:ext>
              </a:extLst>
            </p:cNvPr>
            <p:cNvSpPr/>
            <p:nvPr/>
          </p:nvSpPr>
          <p:spPr>
            <a:xfrm>
              <a:off x="6669925" y="1263450"/>
              <a:ext cx="282550" cy="154750"/>
            </a:xfrm>
            <a:custGeom>
              <a:avLst/>
              <a:gdLst/>
              <a:ahLst/>
              <a:cxnLst/>
              <a:rect l="l" t="t" r="r" b="b"/>
              <a:pathLst>
                <a:path w="11302" h="6190" extrusionOk="0">
                  <a:moveTo>
                    <a:pt x="5651" y="1"/>
                  </a:moveTo>
                  <a:cubicBezTo>
                    <a:pt x="2541" y="1"/>
                    <a:pt x="1" y="1389"/>
                    <a:pt x="1" y="3089"/>
                  </a:cubicBezTo>
                  <a:cubicBezTo>
                    <a:pt x="1" y="4801"/>
                    <a:pt x="2530" y="6189"/>
                    <a:pt x="5651" y="6189"/>
                  </a:cubicBezTo>
                  <a:cubicBezTo>
                    <a:pt x="8783" y="6189"/>
                    <a:pt x="11301" y="4801"/>
                    <a:pt x="11301" y="3089"/>
                  </a:cubicBezTo>
                  <a:cubicBezTo>
                    <a:pt x="11301" y="1378"/>
                    <a:pt x="8772" y="1"/>
                    <a:pt x="5651" y="1"/>
                  </a:cubicBezTo>
                  <a:close/>
                </a:path>
              </a:pathLst>
            </a:custGeom>
            <a:solidFill>
              <a:srgbClr val="F4D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049;p62">
              <a:extLst>
                <a:ext uri="{FF2B5EF4-FFF2-40B4-BE49-F238E27FC236}">
                  <a16:creationId xmlns:a16="http://schemas.microsoft.com/office/drawing/2014/main" id="{699AB869-D5FD-9DDF-B428-0EAB0F5C163B}"/>
                </a:ext>
              </a:extLst>
            </p:cNvPr>
            <p:cNvSpPr/>
            <p:nvPr/>
          </p:nvSpPr>
          <p:spPr>
            <a:xfrm>
              <a:off x="6728325" y="1261850"/>
              <a:ext cx="164675" cy="89875"/>
            </a:xfrm>
            <a:custGeom>
              <a:avLst/>
              <a:gdLst/>
              <a:ahLst/>
              <a:cxnLst/>
              <a:rect l="l" t="t" r="r" b="b"/>
              <a:pathLst>
                <a:path w="6587" h="3595" extrusionOk="0">
                  <a:moveTo>
                    <a:pt x="3294" y="0"/>
                  </a:moveTo>
                  <a:cubicBezTo>
                    <a:pt x="1475" y="0"/>
                    <a:pt x="0" y="807"/>
                    <a:pt x="0" y="1797"/>
                  </a:cubicBezTo>
                  <a:cubicBezTo>
                    <a:pt x="0" y="2788"/>
                    <a:pt x="1486" y="3595"/>
                    <a:pt x="3294" y="3595"/>
                  </a:cubicBezTo>
                  <a:cubicBezTo>
                    <a:pt x="5102" y="3595"/>
                    <a:pt x="6587" y="2788"/>
                    <a:pt x="6587" y="1797"/>
                  </a:cubicBezTo>
                  <a:cubicBezTo>
                    <a:pt x="6587" y="807"/>
                    <a:pt x="5112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050;p62">
              <a:extLst>
                <a:ext uri="{FF2B5EF4-FFF2-40B4-BE49-F238E27FC236}">
                  <a16:creationId xmlns:a16="http://schemas.microsoft.com/office/drawing/2014/main" id="{F96338A3-48DD-5911-B853-175B67A39382}"/>
                </a:ext>
              </a:extLst>
            </p:cNvPr>
            <p:cNvSpPr/>
            <p:nvPr/>
          </p:nvSpPr>
          <p:spPr>
            <a:xfrm>
              <a:off x="6777550" y="1141350"/>
              <a:ext cx="74025" cy="158425"/>
            </a:xfrm>
            <a:custGeom>
              <a:avLst/>
              <a:gdLst/>
              <a:ahLst/>
              <a:cxnLst/>
              <a:rect l="l" t="t" r="r" b="b"/>
              <a:pathLst>
                <a:path w="2961" h="6337" extrusionOk="0">
                  <a:moveTo>
                    <a:pt x="825" y="1"/>
                  </a:moveTo>
                  <a:cubicBezTo>
                    <a:pt x="544" y="1"/>
                    <a:pt x="260" y="104"/>
                    <a:pt x="12" y="332"/>
                  </a:cubicBezTo>
                  <a:cubicBezTo>
                    <a:pt x="1" y="343"/>
                    <a:pt x="22" y="354"/>
                    <a:pt x="33" y="354"/>
                  </a:cubicBezTo>
                  <a:cubicBezTo>
                    <a:pt x="296" y="201"/>
                    <a:pt x="533" y="135"/>
                    <a:pt x="746" y="135"/>
                  </a:cubicBezTo>
                  <a:cubicBezTo>
                    <a:pt x="1699" y="135"/>
                    <a:pt x="2134" y="1479"/>
                    <a:pt x="1949" y="2377"/>
                  </a:cubicBezTo>
                  <a:cubicBezTo>
                    <a:pt x="1852" y="2894"/>
                    <a:pt x="1615" y="3367"/>
                    <a:pt x="1443" y="3862"/>
                  </a:cubicBezTo>
                  <a:cubicBezTo>
                    <a:pt x="1152" y="4669"/>
                    <a:pt x="980" y="5380"/>
                    <a:pt x="1217" y="6219"/>
                  </a:cubicBezTo>
                  <a:cubicBezTo>
                    <a:pt x="1239" y="6302"/>
                    <a:pt x="1301" y="6337"/>
                    <a:pt x="1363" y="6337"/>
                  </a:cubicBezTo>
                  <a:cubicBezTo>
                    <a:pt x="1456" y="6337"/>
                    <a:pt x="1550" y="6260"/>
                    <a:pt x="1518" y="6144"/>
                  </a:cubicBezTo>
                  <a:cubicBezTo>
                    <a:pt x="1002" y="4336"/>
                    <a:pt x="2961" y="2495"/>
                    <a:pt x="2024" y="774"/>
                  </a:cubicBezTo>
                  <a:cubicBezTo>
                    <a:pt x="1761" y="294"/>
                    <a:pt x="1298" y="1"/>
                    <a:pt x="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051;p62">
              <a:extLst>
                <a:ext uri="{FF2B5EF4-FFF2-40B4-BE49-F238E27FC236}">
                  <a16:creationId xmlns:a16="http://schemas.microsoft.com/office/drawing/2014/main" id="{A68C39FE-7B38-B197-90C4-49175EB52331}"/>
                </a:ext>
              </a:extLst>
            </p:cNvPr>
            <p:cNvSpPr/>
            <p:nvPr/>
          </p:nvSpPr>
          <p:spPr>
            <a:xfrm>
              <a:off x="6647076" y="1290500"/>
              <a:ext cx="280524" cy="294475"/>
            </a:xfrm>
            <a:custGeom>
              <a:avLst/>
              <a:gdLst/>
              <a:ahLst/>
              <a:cxnLst/>
              <a:rect l="l" t="t" r="r" b="b"/>
              <a:pathLst>
                <a:path w="11221" h="11779" extrusionOk="0">
                  <a:moveTo>
                    <a:pt x="2334" y="1"/>
                  </a:moveTo>
                  <a:cubicBezTo>
                    <a:pt x="2245" y="1"/>
                    <a:pt x="1990" y="92"/>
                    <a:pt x="1862" y="167"/>
                  </a:cubicBezTo>
                  <a:cubicBezTo>
                    <a:pt x="549" y="856"/>
                    <a:pt x="398" y="1437"/>
                    <a:pt x="269" y="2481"/>
                  </a:cubicBezTo>
                  <a:cubicBezTo>
                    <a:pt x="162" y="3342"/>
                    <a:pt x="194" y="4235"/>
                    <a:pt x="172" y="5086"/>
                  </a:cubicBezTo>
                  <a:cubicBezTo>
                    <a:pt x="162" y="5850"/>
                    <a:pt x="0" y="6775"/>
                    <a:pt x="183" y="7518"/>
                  </a:cubicBezTo>
                  <a:cubicBezTo>
                    <a:pt x="298" y="7962"/>
                    <a:pt x="646" y="8413"/>
                    <a:pt x="1083" y="8413"/>
                  </a:cubicBezTo>
                  <a:cubicBezTo>
                    <a:pt x="1217" y="8413"/>
                    <a:pt x="1360" y="8370"/>
                    <a:pt x="1507" y="8271"/>
                  </a:cubicBezTo>
                  <a:cubicBezTo>
                    <a:pt x="1830" y="8045"/>
                    <a:pt x="1905" y="7636"/>
                    <a:pt x="1916" y="7281"/>
                  </a:cubicBezTo>
                  <a:cubicBezTo>
                    <a:pt x="1894" y="7012"/>
                    <a:pt x="1453" y="5667"/>
                    <a:pt x="1679" y="5204"/>
                  </a:cubicBezTo>
                  <a:cubicBezTo>
                    <a:pt x="1844" y="4871"/>
                    <a:pt x="2003" y="4748"/>
                    <a:pt x="2145" y="4748"/>
                  </a:cubicBezTo>
                  <a:cubicBezTo>
                    <a:pt x="2448" y="4748"/>
                    <a:pt x="2672" y="5309"/>
                    <a:pt x="2701" y="5581"/>
                  </a:cubicBezTo>
                  <a:cubicBezTo>
                    <a:pt x="2734" y="5914"/>
                    <a:pt x="2540" y="7378"/>
                    <a:pt x="2529" y="7722"/>
                  </a:cubicBezTo>
                  <a:cubicBezTo>
                    <a:pt x="2519" y="8573"/>
                    <a:pt x="2562" y="9423"/>
                    <a:pt x="2669" y="10273"/>
                  </a:cubicBezTo>
                  <a:cubicBezTo>
                    <a:pt x="2723" y="10660"/>
                    <a:pt x="2701" y="11500"/>
                    <a:pt x="3154" y="11704"/>
                  </a:cubicBezTo>
                  <a:cubicBezTo>
                    <a:pt x="3257" y="11755"/>
                    <a:pt x="3353" y="11778"/>
                    <a:pt x="3442" y="11778"/>
                  </a:cubicBezTo>
                  <a:cubicBezTo>
                    <a:pt x="4143" y="11778"/>
                    <a:pt x="4424" y="10352"/>
                    <a:pt x="4510" y="9875"/>
                  </a:cubicBezTo>
                  <a:cubicBezTo>
                    <a:pt x="4714" y="8799"/>
                    <a:pt x="4542" y="7679"/>
                    <a:pt x="5661" y="7023"/>
                  </a:cubicBezTo>
                  <a:cubicBezTo>
                    <a:pt x="6522" y="6528"/>
                    <a:pt x="7577" y="6560"/>
                    <a:pt x="8535" y="6399"/>
                  </a:cubicBezTo>
                  <a:cubicBezTo>
                    <a:pt x="9762" y="6194"/>
                    <a:pt x="10945" y="5624"/>
                    <a:pt x="11182" y="4300"/>
                  </a:cubicBezTo>
                  <a:cubicBezTo>
                    <a:pt x="11221" y="4154"/>
                    <a:pt x="11102" y="4026"/>
                    <a:pt x="10968" y="4026"/>
                  </a:cubicBezTo>
                  <a:cubicBezTo>
                    <a:pt x="10953" y="4026"/>
                    <a:pt x="10939" y="4028"/>
                    <a:pt x="10924" y="4031"/>
                  </a:cubicBezTo>
                  <a:cubicBezTo>
                    <a:pt x="9605" y="4372"/>
                    <a:pt x="8237" y="4702"/>
                    <a:pt x="6875" y="4702"/>
                  </a:cubicBezTo>
                  <a:cubicBezTo>
                    <a:pt x="6303" y="4702"/>
                    <a:pt x="5732" y="4644"/>
                    <a:pt x="5166" y="4504"/>
                  </a:cubicBezTo>
                  <a:cubicBezTo>
                    <a:pt x="3638" y="4117"/>
                    <a:pt x="431" y="1932"/>
                    <a:pt x="2336" y="60"/>
                  </a:cubicBezTo>
                  <a:cubicBezTo>
                    <a:pt x="2381" y="18"/>
                    <a:pt x="2373" y="1"/>
                    <a:pt x="2334" y="1"/>
                  </a:cubicBezTo>
                  <a:close/>
                </a:path>
              </a:pathLst>
            </a:custGeom>
            <a:solidFill>
              <a:srgbClr val="DBB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052;p62">
              <a:extLst>
                <a:ext uri="{FF2B5EF4-FFF2-40B4-BE49-F238E27FC236}">
                  <a16:creationId xmlns:a16="http://schemas.microsoft.com/office/drawing/2014/main" id="{E354CB7F-16D3-C0D7-41D7-E8AD8C738D4C}"/>
                </a:ext>
              </a:extLst>
            </p:cNvPr>
            <p:cNvSpPr/>
            <p:nvPr/>
          </p:nvSpPr>
          <p:spPr>
            <a:xfrm>
              <a:off x="6581150" y="1555025"/>
              <a:ext cx="388550" cy="215625"/>
            </a:xfrm>
            <a:custGeom>
              <a:avLst/>
              <a:gdLst/>
              <a:ahLst/>
              <a:cxnLst/>
              <a:rect l="l" t="t" r="r" b="b"/>
              <a:pathLst>
                <a:path w="15542" h="8625" extrusionOk="0">
                  <a:moveTo>
                    <a:pt x="8146" y="0"/>
                  </a:moveTo>
                  <a:cubicBezTo>
                    <a:pt x="7626" y="0"/>
                    <a:pt x="7357" y="521"/>
                    <a:pt x="7265" y="973"/>
                  </a:cubicBezTo>
                  <a:cubicBezTo>
                    <a:pt x="7179" y="1414"/>
                    <a:pt x="7265" y="1877"/>
                    <a:pt x="7179" y="2318"/>
                  </a:cubicBezTo>
                  <a:cubicBezTo>
                    <a:pt x="7114" y="2619"/>
                    <a:pt x="7007" y="2921"/>
                    <a:pt x="6878" y="3190"/>
                  </a:cubicBezTo>
                  <a:cubicBezTo>
                    <a:pt x="6505" y="3492"/>
                    <a:pt x="6389" y="3588"/>
                    <a:pt x="6162" y="3588"/>
                  </a:cubicBezTo>
                  <a:cubicBezTo>
                    <a:pt x="6042" y="3588"/>
                    <a:pt x="5889" y="3561"/>
                    <a:pt x="5651" y="3523"/>
                  </a:cubicBezTo>
                  <a:cubicBezTo>
                    <a:pt x="5425" y="3491"/>
                    <a:pt x="5199" y="3448"/>
                    <a:pt x="4983" y="3383"/>
                  </a:cubicBezTo>
                  <a:cubicBezTo>
                    <a:pt x="4478" y="3254"/>
                    <a:pt x="4069" y="2985"/>
                    <a:pt x="3595" y="2781"/>
                  </a:cubicBezTo>
                  <a:cubicBezTo>
                    <a:pt x="3275" y="2648"/>
                    <a:pt x="2977" y="2587"/>
                    <a:pt x="2681" y="2587"/>
                  </a:cubicBezTo>
                  <a:cubicBezTo>
                    <a:pt x="2331" y="2587"/>
                    <a:pt x="1983" y="2672"/>
                    <a:pt x="1604" y="2824"/>
                  </a:cubicBezTo>
                  <a:cubicBezTo>
                    <a:pt x="1120" y="3018"/>
                    <a:pt x="237" y="3362"/>
                    <a:pt x="86" y="3954"/>
                  </a:cubicBezTo>
                  <a:cubicBezTo>
                    <a:pt x="0" y="4266"/>
                    <a:pt x="86" y="4470"/>
                    <a:pt x="302" y="4696"/>
                  </a:cubicBezTo>
                  <a:cubicBezTo>
                    <a:pt x="711" y="5116"/>
                    <a:pt x="1195" y="5095"/>
                    <a:pt x="1087" y="6009"/>
                  </a:cubicBezTo>
                  <a:cubicBezTo>
                    <a:pt x="1055" y="6311"/>
                    <a:pt x="894" y="6558"/>
                    <a:pt x="937" y="6870"/>
                  </a:cubicBezTo>
                  <a:cubicBezTo>
                    <a:pt x="1050" y="7760"/>
                    <a:pt x="1717" y="8023"/>
                    <a:pt x="2455" y="8023"/>
                  </a:cubicBezTo>
                  <a:cubicBezTo>
                    <a:pt x="2984" y="8023"/>
                    <a:pt x="3549" y="7888"/>
                    <a:pt x="3972" y="7753"/>
                  </a:cubicBezTo>
                  <a:cubicBezTo>
                    <a:pt x="4417" y="7611"/>
                    <a:pt x="4804" y="7551"/>
                    <a:pt x="5166" y="7551"/>
                  </a:cubicBezTo>
                  <a:cubicBezTo>
                    <a:pt x="5931" y="7551"/>
                    <a:pt x="6582" y="7822"/>
                    <a:pt x="7437" y="8173"/>
                  </a:cubicBezTo>
                  <a:cubicBezTo>
                    <a:pt x="8147" y="8474"/>
                    <a:pt x="8912" y="8625"/>
                    <a:pt x="9686" y="8625"/>
                  </a:cubicBezTo>
                  <a:cubicBezTo>
                    <a:pt x="11376" y="8571"/>
                    <a:pt x="13012" y="8000"/>
                    <a:pt x="14368" y="7000"/>
                  </a:cubicBezTo>
                  <a:cubicBezTo>
                    <a:pt x="14982" y="6526"/>
                    <a:pt x="15541" y="5428"/>
                    <a:pt x="14573" y="4965"/>
                  </a:cubicBezTo>
                  <a:cubicBezTo>
                    <a:pt x="14428" y="4895"/>
                    <a:pt x="14274" y="4867"/>
                    <a:pt x="14116" y="4867"/>
                  </a:cubicBezTo>
                  <a:cubicBezTo>
                    <a:pt x="13697" y="4867"/>
                    <a:pt x="13250" y="5063"/>
                    <a:pt x="12883" y="5181"/>
                  </a:cubicBezTo>
                  <a:cubicBezTo>
                    <a:pt x="12302" y="5374"/>
                    <a:pt x="11688" y="5493"/>
                    <a:pt x="11064" y="5547"/>
                  </a:cubicBezTo>
                  <a:cubicBezTo>
                    <a:pt x="10940" y="5552"/>
                    <a:pt x="10814" y="5555"/>
                    <a:pt x="10687" y="5555"/>
                  </a:cubicBezTo>
                  <a:cubicBezTo>
                    <a:pt x="10561" y="5555"/>
                    <a:pt x="10434" y="5552"/>
                    <a:pt x="10311" y="5547"/>
                  </a:cubicBezTo>
                  <a:cubicBezTo>
                    <a:pt x="9547" y="5461"/>
                    <a:pt x="8922" y="4589"/>
                    <a:pt x="8869" y="3846"/>
                  </a:cubicBezTo>
                  <a:cubicBezTo>
                    <a:pt x="8825" y="3104"/>
                    <a:pt x="9676" y="144"/>
                    <a:pt x="8223" y="4"/>
                  </a:cubicBezTo>
                  <a:cubicBezTo>
                    <a:pt x="8197" y="2"/>
                    <a:pt x="8171" y="0"/>
                    <a:pt x="8146" y="0"/>
                  </a:cubicBezTo>
                  <a:close/>
                </a:path>
              </a:pathLst>
            </a:custGeom>
            <a:solidFill>
              <a:srgbClr val="DBB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053;p62">
              <a:extLst>
                <a:ext uri="{FF2B5EF4-FFF2-40B4-BE49-F238E27FC236}">
                  <a16:creationId xmlns:a16="http://schemas.microsoft.com/office/drawing/2014/main" id="{ADB1F5BF-F79E-7B82-9816-56DA69E8C3CA}"/>
                </a:ext>
              </a:extLst>
            </p:cNvPr>
            <p:cNvSpPr/>
            <p:nvPr/>
          </p:nvSpPr>
          <p:spPr>
            <a:xfrm>
              <a:off x="6600800" y="1635050"/>
              <a:ext cx="272575" cy="113950"/>
            </a:xfrm>
            <a:custGeom>
              <a:avLst/>
              <a:gdLst/>
              <a:ahLst/>
              <a:cxnLst/>
              <a:rect l="l" t="t" r="r" b="b"/>
              <a:pathLst>
                <a:path w="10903" h="4558" extrusionOk="0">
                  <a:moveTo>
                    <a:pt x="1239" y="0"/>
                  </a:moveTo>
                  <a:cubicBezTo>
                    <a:pt x="813" y="0"/>
                    <a:pt x="425" y="104"/>
                    <a:pt x="172" y="398"/>
                  </a:cubicBezTo>
                  <a:cubicBezTo>
                    <a:pt x="54" y="516"/>
                    <a:pt x="0" y="699"/>
                    <a:pt x="43" y="871"/>
                  </a:cubicBezTo>
                  <a:cubicBezTo>
                    <a:pt x="108" y="1452"/>
                    <a:pt x="624" y="1990"/>
                    <a:pt x="743" y="2615"/>
                  </a:cubicBezTo>
                  <a:cubicBezTo>
                    <a:pt x="899" y="3454"/>
                    <a:pt x="1267" y="3921"/>
                    <a:pt x="2064" y="3921"/>
                  </a:cubicBezTo>
                  <a:cubicBezTo>
                    <a:pt x="2146" y="3921"/>
                    <a:pt x="2233" y="3916"/>
                    <a:pt x="2325" y="3906"/>
                  </a:cubicBezTo>
                  <a:cubicBezTo>
                    <a:pt x="3033" y="3827"/>
                    <a:pt x="3641" y="3582"/>
                    <a:pt x="4306" y="3582"/>
                  </a:cubicBezTo>
                  <a:cubicBezTo>
                    <a:pt x="4541" y="3582"/>
                    <a:pt x="4782" y="3612"/>
                    <a:pt x="5037" y="3691"/>
                  </a:cubicBezTo>
                  <a:cubicBezTo>
                    <a:pt x="5812" y="3938"/>
                    <a:pt x="6457" y="4315"/>
                    <a:pt x="7275" y="4455"/>
                  </a:cubicBezTo>
                  <a:cubicBezTo>
                    <a:pt x="7565" y="4505"/>
                    <a:pt x="8033" y="4557"/>
                    <a:pt x="8528" y="4557"/>
                  </a:cubicBezTo>
                  <a:cubicBezTo>
                    <a:pt x="9301" y="4557"/>
                    <a:pt x="10139" y="4430"/>
                    <a:pt x="10461" y="3971"/>
                  </a:cubicBezTo>
                  <a:cubicBezTo>
                    <a:pt x="10902" y="3357"/>
                    <a:pt x="10160" y="3153"/>
                    <a:pt x="9665" y="3034"/>
                  </a:cubicBezTo>
                  <a:cubicBezTo>
                    <a:pt x="7889" y="2615"/>
                    <a:pt x="5995" y="2991"/>
                    <a:pt x="4596" y="1775"/>
                  </a:cubicBezTo>
                  <a:cubicBezTo>
                    <a:pt x="3681" y="990"/>
                    <a:pt x="3379" y="495"/>
                    <a:pt x="2637" y="258"/>
                  </a:cubicBezTo>
                  <a:cubicBezTo>
                    <a:pt x="2210" y="123"/>
                    <a:pt x="1702" y="0"/>
                    <a:pt x="1239" y="0"/>
                  </a:cubicBez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054;p62">
              <a:extLst>
                <a:ext uri="{FF2B5EF4-FFF2-40B4-BE49-F238E27FC236}">
                  <a16:creationId xmlns:a16="http://schemas.microsoft.com/office/drawing/2014/main" id="{AAD2BA7C-3AB9-3843-EB75-5FE0C6518CA8}"/>
                </a:ext>
              </a:extLst>
            </p:cNvPr>
            <p:cNvSpPr/>
            <p:nvPr/>
          </p:nvSpPr>
          <p:spPr>
            <a:xfrm>
              <a:off x="6613175" y="1651225"/>
              <a:ext cx="103875" cy="61775"/>
            </a:xfrm>
            <a:custGeom>
              <a:avLst/>
              <a:gdLst/>
              <a:ahLst/>
              <a:cxnLst/>
              <a:rect l="l" t="t" r="r" b="b"/>
              <a:pathLst>
                <a:path w="4155" h="2471" extrusionOk="0">
                  <a:moveTo>
                    <a:pt x="885" y="0"/>
                  </a:moveTo>
                  <a:cubicBezTo>
                    <a:pt x="546" y="0"/>
                    <a:pt x="156" y="79"/>
                    <a:pt x="75" y="418"/>
                  </a:cubicBezTo>
                  <a:cubicBezTo>
                    <a:pt x="0" y="762"/>
                    <a:pt x="388" y="1096"/>
                    <a:pt x="732" y="1376"/>
                  </a:cubicBezTo>
                  <a:cubicBezTo>
                    <a:pt x="807" y="1494"/>
                    <a:pt x="883" y="1602"/>
                    <a:pt x="936" y="1688"/>
                  </a:cubicBezTo>
                  <a:cubicBezTo>
                    <a:pt x="1174" y="2125"/>
                    <a:pt x="1278" y="2470"/>
                    <a:pt x="1722" y="2470"/>
                  </a:cubicBezTo>
                  <a:cubicBezTo>
                    <a:pt x="1780" y="2470"/>
                    <a:pt x="1845" y="2465"/>
                    <a:pt x="1916" y="2452"/>
                  </a:cubicBezTo>
                  <a:cubicBezTo>
                    <a:pt x="2228" y="2409"/>
                    <a:pt x="2497" y="2248"/>
                    <a:pt x="2831" y="2237"/>
                  </a:cubicBezTo>
                  <a:cubicBezTo>
                    <a:pt x="2850" y="2236"/>
                    <a:pt x="2869" y="2235"/>
                    <a:pt x="2888" y="2235"/>
                  </a:cubicBezTo>
                  <a:cubicBezTo>
                    <a:pt x="3041" y="2235"/>
                    <a:pt x="3205" y="2263"/>
                    <a:pt x="3360" y="2263"/>
                  </a:cubicBezTo>
                  <a:cubicBezTo>
                    <a:pt x="3396" y="2263"/>
                    <a:pt x="3431" y="2262"/>
                    <a:pt x="3466" y="2258"/>
                  </a:cubicBezTo>
                  <a:cubicBezTo>
                    <a:pt x="3627" y="2248"/>
                    <a:pt x="3788" y="2161"/>
                    <a:pt x="3885" y="2032"/>
                  </a:cubicBezTo>
                  <a:cubicBezTo>
                    <a:pt x="4154" y="1613"/>
                    <a:pt x="3681" y="1257"/>
                    <a:pt x="3390" y="1031"/>
                  </a:cubicBezTo>
                  <a:cubicBezTo>
                    <a:pt x="2734" y="569"/>
                    <a:pt x="2013" y="117"/>
                    <a:pt x="1195" y="20"/>
                  </a:cubicBezTo>
                  <a:cubicBezTo>
                    <a:pt x="1106" y="9"/>
                    <a:pt x="998" y="0"/>
                    <a:pt x="885" y="0"/>
                  </a:cubicBezTo>
                  <a:close/>
                </a:path>
              </a:pathLst>
            </a:custGeom>
            <a:solidFill>
              <a:srgbClr val="F4D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055;p62">
              <a:extLst>
                <a:ext uri="{FF2B5EF4-FFF2-40B4-BE49-F238E27FC236}">
                  <a16:creationId xmlns:a16="http://schemas.microsoft.com/office/drawing/2014/main" id="{90304DA1-D2AD-1E4B-1051-EF46A3B421F0}"/>
                </a:ext>
              </a:extLst>
            </p:cNvPr>
            <p:cNvSpPr/>
            <p:nvPr/>
          </p:nvSpPr>
          <p:spPr>
            <a:xfrm>
              <a:off x="6673975" y="1371550"/>
              <a:ext cx="160100" cy="134850"/>
            </a:xfrm>
            <a:custGeom>
              <a:avLst/>
              <a:gdLst/>
              <a:ahLst/>
              <a:cxnLst/>
              <a:rect l="l" t="t" r="r" b="b"/>
              <a:pathLst>
                <a:path w="6404" h="5394" extrusionOk="0">
                  <a:moveTo>
                    <a:pt x="573" y="1"/>
                  </a:moveTo>
                  <a:cubicBezTo>
                    <a:pt x="467" y="1"/>
                    <a:pt x="369" y="28"/>
                    <a:pt x="291" y="100"/>
                  </a:cubicBezTo>
                  <a:cubicBezTo>
                    <a:pt x="0" y="358"/>
                    <a:pt x="205" y="455"/>
                    <a:pt x="356" y="660"/>
                  </a:cubicBezTo>
                  <a:cubicBezTo>
                    <a:pt x="356" y="660"/>
                    <a:pt x="356" y="660"/>
                    <a:pt x="356" y="660"/>
                  </a:cubicBezTo>
                  <a:cubicBezTo>
                    <a:pt x="367" y="660"/>
                    <a:pt x="1330" y="1422"/>
                    <a:pt x="1363" y="1422"/>
                  </a:cubicBezTo>
                  <a:cubicBezTo>
                    <a:pt x="1368" y="1422"/>
                    <a:pt x="1351" y="1403"/>
                    <a:pt x="1303" y="1359"/>
                  </a:cubicBezTo>
                  <a:lnTo>
                    <a:pt x="1303" y="1359"/>
                  </a:lnTo>
                  <a:cubicBezTo>
                    <a:pt x="1895" y="1887"/>
                    <a:pt x="1970" y="1983"/>
                    <a:pt x="1970" y="2715"/>
                  </a:cubicBezTo>
                  <a:cubicBezTo>
                    <a:pt x="1970" y="3307"/>
                    <a:pt x="1776" y="3878"/>
                    <a:pt x="1722" y="4459"/>
                  </a:cubicBezTo>
                  <a:cubicBezTo>
                    <a:pt x="1674" y="5095"/>
                    <a:pt x="1854" y="5394"/>
                    <a:pt x="2082" y="5394"/>
                  </a:cubicBezTo>
                  <a:cubicBezTo>
                    <a:pt x="2313" y="5394"/>
                    <a:pt x="2593" y="5087"/>
                    <a:pt x="2734" y="4513"/>
                  </a:cubicBezTo>
                  <a:cubicBezTo>
                    <a:pt x="2971" y="3587"/>
                    <a:pt x="3423" y="2952"/>
                    <a:pt x="4434" y="2909"/>
                  </a:cubicBezTo>
                  <a:cubicBezTo>
                    <a:pt x="4811" y="2887"/>
                    <a:pt x="5209" y="2920"/>
                    <a:pt x="5575" y="2801"/>
                  </a:cubicBezTo>
                  <a:cubicBezTo>
                    <a:pt x="6049" y="2661"/>
                    <a:pt x="6404" y="2414"/>
                    <a:pt x="6329" y="1919"/>
                  </a:cubicBezTo>
                  <a:cubicBezTo>
                    <a:pt x="6307" y="1865"/>
                    <a:pt x="6275" y="1833"/>
                    <a:pt x="6221" y="1811"/>
                  </a:cubicBezTo>
                  <a:cubicBezTo>
                    <a:pt x="5521" y="1574"/>
                    <a:pt x="4650" y="1661"/>
                    <a:pt x="3853" y="1499"/>
                  </a:cubicBezTo>
                  <a:cubicBezTo>
                    <a:pt x="2949" y="1316"/>
                    <a:pt x="2207" y="767"/>
                    <a:pt x="1367" y="283"/>
                  </a:cubicBezTo>
                  <a:cubicBezTo>
                    <a:pt x="1188" y="190"/>
                    <a:pt x="852" y="1"/>
                    <a:pt x="573" y="1"/>
                  </a:cubicBezTo>
                  <a:close/>
                </a:path>
              </a:pathLst>
            </a:custGeom>
            <a:solidFill>
              <a:srgbClr val="EA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056;p62">
              <a:extLst>
                <a:ext uri="{FF2B5EF4-FFF2-40B4-BE49-F238E27FC236}">
                  <a16:creationId xmlns:a16="http://schemas.microsoft.com/office/drawing/2014/main" id="{7A6C0DBE-7265-D864-A247-521292F2566A}"/>
                </a:ext>
              </a:extLst>
            </p:cNvPr>
            <p:cNvSpPr/>
            <p:nvPr/>
          </p:nvSpPr>
          <p:spPr>
            <a:xfrm>
              <a:off x="7156650" y="988475"/>
              <a:ext cx="227400" cy="727000"/>
            </a:xfrm>
            <a:custGeom>
              <a:avLst/>
              <a:gdLst/>
              <a:ahLst/>
              <a:cxnLst/>
              <a:rect l="l" t="t" r="r" b="b"/>
              <a:pathLst>
                <a:path w="9096" h="29080" extrusionOk="0">
                  <a:moveTo>
                    <a:pt x="5253" y="1"/>
                  </a:moveTo>
                  <a:lnTo>
                    <a:pt x="5253" y="1"/>
                  </a:lnTo>
                  <a:cubicBezTo>
                    <a:pt x="6071" y="410"/>
                    <a:pt x="6275" y="765"/>
                    <a:pt x="6491" y="1464"/>
                  </a:cubicBezTo>
                  <a:cubicBezTo>
                    <a:pt x="6824" y="2573"/>
                    <a:pt x="6039" y="3617"/>
                    <a:pt x="4370" y="4467"/>
                  </a:cubicBezTo>
                  <a:cubicBezTo>
                    <a:pt x="3337" y="5005"/>
                    <a:pt x="1088" y="4984"/>
                    <a:pt x="819" y="5005"/>
                  </a:cubicBezTo>
                  <a:cubicBezTo>
                    <a:pt x="87" y="5102"/>
                    <a:pt x="1" y="5382"/>
                    <a:pt x="690" y="5543"/>
                  </a:cubicBezTo>
                  <a:cubicBezTo>
                    <a:pt x="2100" y="5888"/>
                    <a:pt x="2401" y="7803"/>
                    <a:pt x="2240" y="9245"/>
                  </a:cubicBezTo>
                  <a:cubicBezTo>
                    <a:pt x="2153" y="9967"/>
                    <a:pt x="1863" y="10871"/>
                    <a:pt x="2487" y="11441"/>
                  </a:cubicBezTo>
                  <a:cubicBezTo>
                    <a:pt x="2736" y="11670"/>
                    <a:pt x="2954" y="11765"/>
                    <a:pt x="3142" y="11765"/>
                  </a:cubicBezTo>
                  <a:cubicBezTo>
                    <a:pt x="3776" y="11765"/>
                    <a:pt x="4083" y="10694"/>
                    <a:pt x="4166" y="10063"/>
                  </a:cubicBezTo>
                  <a:cubicBezTo>
                    <a:pt x="4252" y="9407"/>
                    <a:pt x="3972" y="8654"/>
                    <a:pt x="3757" y="8019"/>
                  </a:cubicBezTo>
                  <a:cubicBezTo>
                    <a:pt x="3477" y="7158"/>
                    <a:pt x="3940" y="6480"/>
                    <a:pt x="4435" y="6361"/>
                  </a:cubicBezTo>
                  <a:cubicBezTo>
                    <a:pt x="4609" y="6322"/>
                    <a:pt x="4772" y="6299"/>
                    <a:pt x="4923" y="6299"/>
                  </a:cubicBezTo>
                  <a:cubicBezTo>
                    <a:pt x="5522" y="6299"/>
                    <a:pt x="5929" y="6665"/>
                    <a:pt x="6006" y="7868"/>
                  </a:cubicBezTo>
                  <a:cubicBezTo>
                    <a:pt x="6114" y="9504"/>
                    <a:pt x="5813" y="11140"/>
                    <a:pt x="5974" y="12775"/>
                  </a:cubicBezTo>
                  <a:cubicBezTo>
                    <a:pt x="6243" y="15445"/>
                    <a:pt x="6265" y="18146"/>
                    <a:pt x="6049" y="20826"/>
                  </a:cubicBezTo>
                  <a:cubicBezTo>
                    <a:pt x="5866" y="23086"/>
                    <a:pt x="5285" y="25636"/>
                    <a:pt x="6286" y="27789"/>
                  </a:cubicBezTo>
                  <a:cubicBezTo>
                    <a:pt x="6536" y="28333"/>
                    <a:pt x="7141" y="29080"/>
                    <a:pt x="7733" y="29080"/>
                  </a:cubicBezTo>
                  <a:cubicBezTo>
                    <a:pt x="7984" y="29080"/>
                    <a:pt x="8232" y="28946"/>
                    <a:pt x="8449" y="28607"/>
                  </a:cubicBezTo>
                  <a:cubicBezTo>
                    <a:pt x="8912" y="27875"/>
                    <a:pt x="8557" y="26584"/>
                    <a:pt x="8503" y="25830"/>
                  </a:cubicBezTo>
                  <a:cubicBezTo>
                    <a:pt x="8396" y="24345"/>
                    <a:pt x="8309" y="22860"/>
                    <a:pt x="8266" y="21375"/>
                  </a:cubicBezTo>
                  <a:cubicBezTo>
                    <a:pt x="8180" y="18566"/>
                    <a:pt x="8202" y="15757"/>
                    <a:pt x="8353" y="12937"/>
                  </a:cubicBezTo>
                  <a:cubicBezTo>
                    <a:pt x="8439" y="11290"/>
                    <a:pt x="8568" y="9644"/>
                    <a:pt x="8729" y="7997"/>
                  </a:cubicBezTo>
                  <a:cubicBezTo>
                    <a:pt x="8869" y="6576"/>
                    <a:pt x="9095" y="5123"/>
                    <a:pt x="8912" y="3692"/>
                  </a:cubicBezTo>
                  <a:cubicBezTo>
                    <a:pt x="8654" y="1744"/>
                    <a:pt x="7330" y="280"/>
                    <a:pt x="5253" y="1"/>
                  </a:cubicBezTo>
                  <a:close/>
                </a:path>
              </a:pathLst>
            </a:custGeom>
            <a:solidFill>
              <a:srgbClr val="DBB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057;p62">
              <a:extLst>
                <a:ext uri="{FF2B5EF4-FFF2-40B4-BE49-F238E27FC236}">
                  <a16:creationId xmlns:a16="http://schemas.microsoft.com/office/drawing/2014/main" id="{D0A62036-9CAB-3939-B4A9-0A7113DCD603}"/>
                </a:ext>
              </a:extLst>
            </p:cNvPr>
            <p:cNvSpPr/>
            <p:nvPr/>
          </p:nvSpPr>
          <p:spPr>
            <a:xfrm>
              <a:off x="7007875" y="1017775"/>
              <a:ext cx="97425" cy="232325"/>
            </a:xfrm>
            <a:custGeom>
              <a:avLst/>
              <a:gdLst/>
              <a:ahLst/>
              <a:cxnLst/>
              <a:rect l="l" t="t" r="r" b="b"/>
              <a:pathLst>
                <a:path w="3897" h="9293" extrusionOk="0">
                  <a:moveTo>
                    <a:pt x="2653" y="1"/>
                  </a:moveTo>
                  <a:cubicBezTo>
                    <a:pt x="1900" y="1"/>
                    <a:pt x="1743" y="936"/>
                    <a:pt x="1690" y="1444"/>
                  </a:cubicBezTo>
                  <a:cubicBezTo>
                    <a:pt x="1561" y="2714"/>
                    <a:pt x="1938" y="3941"/>
                    <a:pt x="1733" y="5232"/>
                  </a:cubicBezTo>
                  <a:cubicBezTo>
                    <a:pt x="1582" y="6158"/>
                    <a:pt x="0" y="9064"/>
                    <a:pt x="1884" y="9279"/>
                  </a:cubicBezTo>
                  <a:cubicBezTo>
                    <a:pt x="1962" y="9288"/>
                    <a:pt x="2038" y="9293"/>
                    <a:pt x="2109" y="9293"/>
                  </a:cubicBezTo>
                  <a:cubicBezTo>
                    <a:pt x="3607" y="9293"/>
                    <a:pt x="3613" y="7322"/>
                    <a:pt x="3541" y="6244"/>
                  </a:cubicBezTo>
                  <a:cubicBezTo>
                    <a:pt x="3487" y="5491"/>
                    <a:pt x="3606" y="4920"/>
                    <a:pt x="3810" y="4199"/>
                  </a:cubicBezTo>
                  <a:cubicBezTo>
                    <a:pt x="3886" y="3962"/>
                    <a:pt x="3896" y="3715"/>
                    <a:pt x="3843" y="3478"/>
                  </a:cubicBezTo>
                  <a:cubicBezTo>
                    <a:pt x="3756" y="3187"/>
                    <a:pt x="3573" y="2994"/>
                    <a:pt x="3380" y="2768"/>
                  </a:cubicBezTo>
                  <a:cubicBezTo>
                    <a:pt x="2691" y="1896"/>
                    <a:pt x="2400" y="1078"/>
                    <a:pt x="2691" y="2"/>
                  </a:cubicBezTo>
                  <a:cubicBezTo>
                    <a:pt x="2678" y="1"/>
                    <a:pt x="2665" y="1"/>
                    <a:pt x="2653" y="1"/>
                  </a:cubicBezTo>
                  <a:close/>
                </a:path>
              </a:pathLst>
            </a:custGeom>
            <a:solidFill>
              <a:srgbClr val="DBB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262;p51">
            <a:extLst>
              <a:ext uri="{FF2B5EF4-FFF2-40B4-BE49-F238E27FC236}">
                <a16:creationId xmlns:a16="http://schemas.microsoft.com/office/drawing/2014/main" id="{AB80B4BD-A6B4-2005-5D8E-79C856056E5F}"/>
              </a:ext>
            </a:extLst>
          </p:cNvPr>
          <p:cNvGrpSpPr/>
          <p:nvPr/>
        </p:nvGrpSpPr>
        <p:grpSpPr>
          <a:xfrm>
            <a:off x="3808315" y="3274811"/>
            <a:ext cx="1130817" cy="1076733"/>
            <a:chOff x="4964220" y="2408299"/>
            <a:chExt cx="896435" cy="1303796"/>
          </a:xfrm>
        </p:grpSpPr>
        <p:sp>
          <p:nvSpPr>
            <p:cNvPr id="4" name="Google Shape;2263;p51">
              <a:extLst>
                <a:ext uri="{FF2B5EF4-FFF2-40B4-BE49-F238E27FC236}">
                  <a16:creationId xmlns:a16="http://schemas.microsoft.com/office/drawing/2014/main" id="{2A6DECD8-AF9E-CCE9-34CE-E58455E8D8E1}"/>
                </a:ext>
              </a:extLst>
            </p:cNvPr>
            <p:cNvSpPr/>
            <p:nvPr/>
          </p:nvSpPr>
          <p:spPr>
            <a:xfrm>
              <a:off x="5190179" y="3669160"/>
              <a:ext cx="151621" cy="42082"/>
            </a:xfrm>
            <a:custGeom>
              <a:avLst/>
              <a:gdLst/>
              <a:ahLst/>
              <a:cxnLst/>
              <a:rect l="l" t="t" r="r" b="b"/>
              <a:pathLst>
                <a:path w="5509" h="1529" extrusionOk="0">
                  <a:moveTo>
                    <a:pt x="977" y="0"/>
                  </a:moveTo>
                  <a:cubicBezTo>
                    <a:pt x="551" y="0"/>
                    <a:pt x="0" y="1102"/>
                    <a:pt x="42" y="1528"/>
                  </a:cubicBezTo>
                  <a:lnTo>
                    <a:pt x="5508" y="1528"/>
                  </a:lnTo>
                  <a:lnTo>
                    <a:pt x="4926" y="946"/>
                  </a:lnTo>
                  <a:cubicBezTo>
                    <a:pt x="4926" y="946"/>
                    <a:pt x="1414" y="0"/>
                    <a:pt x="977" y="0"/>
                  </a:cubicBezTo>
                  <a:close/>
                </a:path>
              </a:pathLst>
            </a:custGeom>
            <a:solidFill>
              <a:srgbClr val="8C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264;p51">
              <a:extLst>
                <a:ext uri="{FF2B5EF4-FFF2-40B4-BE49-F238E27FC236}">
                  <a16:creationId xmlns:a16="http://schemas.microsoft.com/office/drawing/2014/main" id="{EA708FA2-8B81-E35A-67AD-39B611956E9A}"/>
                </a:ext>
              </a:extLst>
            </p:cNvPr>
            <p:cNvSpPr/>
            <p:nvPr/>
          </p:nvSpPr>
          <p:spPr>
            <a:xfrm>
              <a:off x="5488496" y="3659995"/>
              <a:ext cx="189382" cy="51247"/>
            </a:xfrm>
            <a:custGeom>
              <a:avLst/>
              <a:gdLst/>
              <a:ahLst/>
              <a:cxnLst/>
              <a:rect l="l" t="t" r="r" b="b"/>
              <a:pathLst>
                <a:path w="6881" h="1862" extrusionOk="0">
                  <a:moveTo>
                    <a:pt x="5665" y="1"/>
                  </a:moveTo>
                  <a:cubicBezTo>
                    <a:pt x="5124" y="1"/>
                    <a:pt x="728" y="1154"/>
                    <a:pt x="728" y="1154"/>
                  </a:cubicBezTo>
                  <a:lnTo>
                    <a:pt x="1" y="1861"/>
                  </a:lnTo>
                  <a:lnTo>
                    <a:pt x="6839" y="1861"/>
                  </a:lnTo>
                  <a:cubicBezTo>
                    <a:pt x="6880" y="1352"/>
                    <a:pt x="6205" y="1"/>
                    <a:pt x="5665" y="1"/>
                  </a:cubicBezTo>
                  <a:close/>
                </a:path>
              </a:pathLst>
            </a:custGeom>
            <a:solidFill>
              <a:srgbClr val="8C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265;p51">
              <a:extLst>
                <a:ext uri="{FF2B5EF4-FFF2-40B4-BE49-F238E27FC236}">
                  <a16:creationId xmlns:a16="http://schemas.microsoft.com/office/drawing/2014/main" id="{B2E4E062-135C-EAD2-846B-8400C190D42B}"/>
                </a:ext>
              </a:extLst>
            </p:cNvPr>
            <p:cNvSpPr/>
            <p:nvPr/>
          </p:nvSpPr>
          <p:spPr>
            <a:xfrm>
              <a:off x="4997687" y="3275863"/>
              <a:ext cx="76678" cy="85265"/>
            </a:xfrm>
            <a:custGeom>
              <a:avLst/>
              <a:gdLst/>
              <a:ahLst/>
              <a:cxnLst/>
              <a:rect l="l" t="t" r="r" b="b"/>
              <a:pathLst>
                <a:path w="2786" h="3098" extrusionOk="0">
                  <a:moveTo>
                    <a:pt x="1050" y="1"/>
                  </a:moveTo>
                  <a:lnTo>
                    <a:pt x="0" y="999"/>
                  </a:lnTo>
                  <a:lnTo>
                    <a:pt x="1985" y="3098"/>
                  </a:lnTo>
                  <a:lnTo>
                    <a:pt x="2785" y="1"/>
                  </a:lnTo>
                  <a:close/>
                </a:path>
              </a:pathLst>
            </a:custGeom>
            <a:solidFill>
              <a:srgbClr val="2B23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266;p51">
              <a:extLst>
                <a:ext uri="{FF2B5EF4-FFF2-40B4-BE49-F238E27FC236}">
                  <a16:creationId xmlns:a16="http://schemas.microsoft.com/office/drawing/2014/main" id="{06B33EAE-53F4-2BEB-6B13-0D93EAA6E933}"/>
                </a:ext>
              </a:extLst>
            </p:cNvPr>
            <p:cNvSpPr/>
            <p:nvPr/>
          </p:nvSpPr>
          <p:spPr>
            <a:xfrm>
              <a:off x="5516239" y="3079655"/>
              <a:ext cx="48660" cy="43513"/>
            </a:xfrm>
            <a:custGeom>
              <a:avLst/>
              <a:gdLst/>
              <a:ahLst/>
              <a:cxnLst/>
              <a:rect l="l" t="t" r="r" b="b"/>
              <a:pathLst>
                <a:path w="1768" h="1581" extrusionOk="0">
                  <a:moveTo>
                    <a:pt x="874" y="0"/>
                  </a:moveTo>
                  <a:cubicBezTo>
                    <a:pt x="405" y="0"/>
                    <a:pt x="21" y="350"/>
                    <a:pt x="11" y="780"/>
                  </a:cubicBezTo>
                  <a:cubicBezTo>
                    <a:pt x="1" y="1217"/>
                    <a:pt x="396" y="1580"/>
                    <a:pt x="874" y="1580"/>
                  </a:cubicBezTo>
                  <a:cubicBezTo>
                    <a:pt x="881" y="1581"/>
                    <a:pt x="888" y="1581"/>
                    <a:pt x="895" y="1581"/>
                  </a:cubicBezTo>
                  <a:cubicBezTo>
                    <a:pt x="1373" y="1581"/>
                    <a:pt x="1757" y="1231"/>
                    <a:pt x="1757" y="801"/>
                  </a:cubicBezTo>
                  <a:cubicBezTo>
                    <a:pt x="1767" y="364"/>
                    <a:pt x="1383" y="1"/>
                    <a:pt x="894" y="1"/>
                  </a:cubicBezTo>
                  <a:cubicBezTo>
                    <a:pt x="888" y="1"/>
                    <a:pt x="881" y="0"/>
                    <a:pt x="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267;p51">
              <a:extLst>
                <a:ext uri="{FF2B5EF4-FFF2-40B4-BE49-F238E27FC236}">
                  <a16:creationId xmlns:a16="http://schemas.microsoft.com/office/drawing/2014/main" id="{DFA6C104-B275-678F-743A-B87201F32118}"/>
                </a:ext>
              </a:extLst>
            </p:cNvPr>
            <p:cNvSpPr/>
            <p:nvPr/>
          </p:nvSpPr>
          <p:spPr>
            <a:xfrm>
              <a:off x="5587467" y="2883392"/>
              <a:ext cx="34348" cy="29559"/>
            </a:xfrm>
            <a:custGeom>
              <a:avLst/>
              <a:gdLst/>
              <a:ahLst/>
              <a:cxnLst/>
              <a:rect l="l" t="t" r="r" b="b"/>
              <a:pathLst>
                <a:path w="1248" h="1074" extrusionOk="0">
                  <a:moveTo>
                    <a:pt x="540" y="0"/>
                  </a:moveTo>
                  <a:cubicBezTo>
                    <a:pt x="267" y="0"/>
                    <a:pt x="8" y="213"/>
                    <a:pt x="0" y="533"/>
                  </a:cubicBezTo>
                  <a:cubicBezTo>
                    <a:pt x="11" y="838"/>
                    <a:pt x="260" y="1073"/>
                    <a:pt x="563" y="1073"/>
                  </a:cubicBezTo>
                  <a:cubicBezTo>
                    <a:pt x="569" y="1073"/>
                    <a:pt x="576" y="1073"/>
                    <a:pt x="582" y="1073"/>
                  </a:cubicBezTo>
                  <a:cubicBezTo>
                    <a:pt x="1050" y="1042"/>
                    <a:pt x="1248" y="470"/>
                    <a:pt x="905" y="148"/>
                  </a:cubicBezTo>
                  <a:cubicBezTo>
                    <a:pt x="796" y="46"/>
                    <a:pt x="666" y="0"/>
                    <a:pt x="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268;p51">
              <a:extLst>
                <a:ext uri="{FF2B5EF4-FFF2-40B4-BE49-F238E27FC236}">
                  <a16:creationId xmlns:a16="http://schemas.microsoft.com/office/drawing/2014/main" id="{56B9447B-0569-33EC-16DF-A2441D2AEC63}"/>
                </a:ext>
              </a:extLst>
            </p:cNvPr>
            <p:cNvSpPr/>
            <p:nvPr/>
          </p:nvSpPr>
          <p:spPr>
            <a:xfrm>
              <a:off x="5583393" y="3092261"/>
              <a:ext cx="39275" cy="32229"/>
            </a:xfrm>
            <a:custGeom>
              <a:avLst/>
              <a:gdLst/>
              <a:ahLst/>
              <a:cxnLst/>
              <a:rect l="l" t="t" r="r" b="b"/>
              <a:pathLst>
                <a:path w="1427" h="1171" extrusionOk="0">
                  <a:moveTo>
                    <a:pt x="692" y="0"/>
                  </a:moveTo>
                  <a:cubicBezTo>
                    <a:pt x="305" y="0"/>
                    <a:pt x="0" y="405"/>
                    <a:pt x="159" y="811"/>
                  </a:cubicBezTo>
                  <a:cubicBezTo>
                    <a:pt x="265" y="1037"/>
                    <a:pt x="486" y="1171"/>
                    <a:pt x="714" y="1171"/>
                  </a:cubicBezTo>
                  <a:cubicBezTo>
                    <a:pt x="800" y="1171"/>
                    <a:pt x="887" y="1152"/>
                    <a:pt x="969" y="1112"/>
                  </a:cubicBezTo>
                  <a:cubicBezTo>
                    <a:pt x="1427" y="873"/>
                    <a:pt x="1385" y="218"/>
                    <a:pt x="907" y="42"/>
                  </a:cubicBezTo>
                  <a:cubicBezTo>
                    <a:pt x="834" y="13"/>
                    <a:pt x="762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269;p51">
              <a:extLst>
                <a:ext uri="{FF2B5EF4-FFF2-40B4-BE49-F238E27FC236}">
                  <a16:creationId xmlns:a16="http://schemas.microsoft.com/office/drawing/2014/main" id="{C26F5FE9-624D-4B7A-8335-3F100650C227}"/>
                </a:ext>
              </a:extLst>
            </p:cNvPr>
            <p:cNvSpPr/>
            <p:nvPr/>
          </p:nvSpPr>
          <p:spPr>
            <a:xfrm>
              <a:off x="5708731" y="3249634"/>
              <a:ext cx="54082" cy="65861"/>
            </a:xfrm>
            <a:custGeom>
              <a:avLst/>
              <a:gdLst/>
              <a:ahLst/>
              <a:cxnLst/>
              <a:rect l="l" t="t" r="r" b="b"/>
              <a:pathLst>
                <a:path w="1965" h="2393" extrusionOk="0">
                  <a:moveTo>
                    <a:pt x="1131" y="0"/>
                  </a:moveTo>
                  <a:cubicBezTo>
                    <a:pt x="719" y="0"/>
                    <a:pt x="305" y="411"/>
                    <a:pt x="157" y="995"/>
                  </a:cubicBezTo>
                  <a:cubicBezTo>
                    <a:pt x="1" y="1640"/>
                    <a:pt x="240" y="2263"/>
                    <a:pt x="697" y="2378"/>
                  </a:cubicBezTo>
                  <a:cubicBezTo>
                    <a:pt x="741" y="2388"/>
                    <a:pt x="786" y="2393"/>
                    <a:pt x="831" y="2393"/>
                  </a:cubicBezTo>
                  <a:cubicBezTo>
                    <a:pt x="1240" y="2393"/>
                    <a:pt x="1659" y="1981"/>
                    <a:pt x="1809" y="1401"/>
                  </a:cubicBezTo>
                  <a:cubicBezTo>
                    <a:pt x="1965" y="746"/>
                    <a:pt x="1726" y="133"/>
                    <a:pt x="1279" y="19"/>
                  </a:cubicBezTo>
                  <a:cubicBezTo>
                    <a:pt x="1230" y="6"/>
                    <a:pt x="1181" y="0"/>
                    <a:pt x="1131" y="0"/>
                  </a:cubicBezTo>
                  <a:close/>
                </a:path>
              </a:pathLst>
            </a:custGeom>
            <a:solidFill>
              <a:srgbClr val="995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270;p51">
              <a:extLst>
                <a:ext uri="{FF2B5EF4-FFF2-40B4-BE49-F238E27FC236}">
                  <a16:creationId xmlns:a16="http://schemas.microsoft.com/office/drawing/2014/main" id="{A2FF5486-9E3D-4360-7047-A5D450ED59E9}"/>
                </a:ext>
              </a:extLst>
            </p:cNvPr>
            <p:cNvSpPr/>
            <p:nvPr/>
          </p:nvSpPr>
          <p:spPr>
            <a:xfrm>
              <a:off x="5728189" y="3249662"/>
              <a:ext cx="109870" cy="65944"/>
            </a:xfrm>
            <a:custGeom>
              <a:avLst/>
              <a:gdLst/>
              <a:ahLst/>
              <a:cxnLst/>
              <a:rect l="l" t="t" r="r" b="b"/>
              <a:pathLst>
                <a:path w="3992" h="2396" extrusionOk="0">
                  <a:moveTo>
                    <a:pt x="3767" y="1"/>
                  </a:moveTo>
                  <a:cubicBezTo>
                    <a:pt x="2895" y="1"/>
                    <a:pt x="2546" y="299"/>
                    <a:pt x="2008" y="299"/>
                  </a:cubicBezTo>
                  <a:cubicBezTo>
                    <a:pt x="1951" y="299"/>
                    <a:pt x="1892" y="295"/>
                    <a:pt x="1830" y="288"/>
                  </a:cubicBezTo>
                  <a:cubicBezTo>
                    <a:pt x="1362" y="225"/>
                    <a:pt x="894" y="132"/>
                    <a:pt x="437" y="7"/>
                  </a:cubicBezTo>
                  <a:lnTo>
                    <a:pt x="1" y="2387"/>
                  </a:lnTo>
                  <a:cubicBezTo>
                    <a:pt x="70" y="2393"/>
                    <a:pt x="138" y="2395"/>
                    <a:pt x="204" y="2395"/>
                  </a:cubicBezTo>
                  <a:cubicBezTo>
                    <a:pt x="990" y="2395"/>
                    <a:pt x="1497" y="2033"/>
                    <a:pt x="1816" y="2033"/>
                  </a:cubicBezTo>
                  <a:cubicBezTo>
                    <a:pt x="1824" y="2033"/>
                    <a:pt x="1832" y="2033"/>
                    <a:pt x="1840" y="2034"/>
                  </a:cubicBezTo>
                  <a:cubicBezTo>
                    <a:pt x="2183" y="2044"/>
                    <a:pt x="3596" y="2387"/>
                    <a:pt x="3596" y="2387"/>
                  </a:cubicBezTo>
                  <a:lnTo>
                    <a:pt x="3991" y="7"/>
                  </a:lnTo>
                  <a:cubicBezTo>
                    <a:pt x="3913" y="3"/>
                    <a:pt x="3838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271;p51">
              <a:extLst>
                <a:ext uri="{FF2B5EF4-FFF2-40B4-BE49-F238E27FC236}">
                  <a16:creationId xmlns:a16="http://schemas.microsoft.com/office/drawing/2014/main" id="{2C644D0E-07E8-7623-6B38-722F97E51E32}"/>
                </a:ext>
              </a:extLst>
            </p:cNvPr>
            <p:cNvSpPr/>
            <p:nvPr/>
          </p:nvSpPr>
          <p:spPr>
            <a:xfrm>
              <a:off x="5806573" y="3249634"/>
              <a:ext cx="54082" cy="65861"/>
            </a:xfrm>
            <a:custGeom>
              <a:avLst/>
              <a:gdLst/>
              <a:ahLst/>
              <a:cxnLst/>
              <a:rect l="l" t="t" r="r" b="b"/>
              <a:pathLst>
                <a:path w="1965" h="2393" extrusionOk="0">
                  <a:moveTo>
                    <a:pt x="1123" y="0"/>
                  </a:moveTo>
                  <a:cubicBezTo>
                    <a:pt x="718" y="0"/>
                    <a:pt x="304" y="411"/>
                    <a:pt x="156" y="995"/>
                  </a:cubicBezTo>
                  <a:cubicBezTo>
                    <a:pt x="0" y="1640"/>
                    <a:pt x="229" y="2263"/>
                    <a:pt x="686" y="2378"/>
                  </a:cubicBezTo>
                  <a:cubicBezTo>
                    <a:pt x="731" y="2388"/>
                    <a:pt x="777" y="2393"/>
                    <a:pt x="823" y="2393"/>
                  </a:cubicBezTo>
                  <a:cubicBezTo>
                    <a:pt x="1239" y="2393"/>
                    <a:pt x="1659" y="1981"/>
                    <a:pt x="1808" y="1401"/>
                  </a:cubicBezTo>
                  <a:cubicBezTo>
                    <a:pt x="1964" y="746"/>
                    <a:pt x="1725" y="133"/>
                    <a:pt x="1268" y="19"/>
                  </a:cubicBezTo>
                  <a:cubicBezTo>
                    <a:pt x="1220" y="6"/>
                    <a:pt x="1171" y="0"/>
                    <a:pt x="1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272;p51">
              <a:extLst>
                <a:ext uri="{FF2B5EF4-FFF2-40B4-BE49-F238E27FC236}">
                  <a16:creationId xmlns:a16="http://schemas.microsoft.com/office/drawing/2014/main" id="{B835883C-7C4C-A884-E44B-7098417377CD}"/>
                </a:ext>
              </a:extLst>
            </p:cNvPr>
            <p:cNvSpPr/>
            <p:nvPr/>
          </p:nvSpPr>
          <p:spPr>
            <a:xfrm>
              <a:off x="5276270" y="2579984"/>
              <a:ext cx="164199" cy="506579"/>
            </a:xfrm>
            <a:custGeom>
              <a:avLst/>
              <a:gdLst/>
              <a:ahLst/>
              <a:cxnLst/>
              <a:rect l="l" t="t" r="r" b="b"/>
              <a:pathLst>
                <a:path w="5966" h="18406" extrusionOk="0">
                  <a:moveTo>
                    <a:pt x="3295" y="0"/>
                  </a:moveTo>
                  <a:lnTo>
                    <a:pt x="1" y="31"/>
                  </a:lnTo>
                  <a:cubicBezTo>
                    <a:pt x="686" y="426"/>
                    <a:pt x="2058" y="2048"/>
                    <a:pt x="3097" y="3222"/>
                  </a:cubicBezTo>
                  <a:cubicBezTo>
                    <a:pt x="4137" y="4396"/>
                    <a:pt x="4823" y="6184"/>
                    <a:pt x="4241" y="7815"/>
                  </a:cubicBezTo>
                  <a:cubicBezTo>
                    <a:pt x="3648" y="9447"/>
                    <a:pt x="1570" y="12378"/>
                    <a:pt x="2973" y="13417"/>
                  </a:cubicBezTo>
                  <a:cubicBezTo>
                    <a:pt x="4376" y="14456"/>
                    <a:pt x="4594" y="16285"/>
                    <a:pt x="1892" y="17428"/>
                  </a:cubicBezTo>
                  <a:lnTo>
                    <a:pt x="4625" y="18405"/>
                  </a:lnTo>
                  <a:cubicBezTo>
                    <a:pt x="3617" y="17459"/>
                    <a:pt x="5966" y="14820"/>
                    <a:pt x="3846" y="13095"/>
                  </a:cubicBezTo>
                  <a:cubicBezTo>
                    <a:pt x="3170" y="12544"/>
                    <a:pt x="4958" y="9187"/>
                    <a:pt x="5124" y="6901"/>
                  </a:cubicBezTo>
                  <a:cubicBezTo>
                    <a:pt x="5280" y="4625"/>
                    <a:pt x="3586" y="3450"/>
                    <a:pt x="2671" y="2120"/>
                  </a:cubicBezTo>
                  <a:cubicBezTo>
                    <a:pt x="1767" y="780"/>
                    <a:pt x="3295" y="0"/>
                    <a:pt x="3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273;p51">
              <a:extLst>
                <a:ext uri="{FF2B5EF4-FFF2-40B4-BE49-F238E27FC236}">
                  <a16:creationId xmlns:a16="http://schemas.microsoft.com/office/drawing/2014/main" id="{4A6CA84B-3E99-DB25-1257-66168D5A583F}"/>
                </a:ext>
              </a:extLst>
            </p:cNvPr>
            <p:cNvSpPr/>
            <p:nvPr/>
          </p:nvSpPr>
          <p:spPr>
            <a:xfrm>
              <a:off x="5326884" y="2823944"/>
              <a:ext cx="113585" cy="262620"/>
            </a:xfrm>
            <a:custGeom>
              <a:avLst/>
              <a:gdLst/>
              <a:ahLst/>
              <a:cxnLst/>
              <a:rect l="l" t="t" r="r" b="b"/>
              <a:pathLst>
                <a:path w="4127" h="9542" extrusionOk="0">
                  <a:moveTo>
                    <a:pt x="1934" y="1"/>
                  </a:moveTo>
                  <a:cubicBezTo>
                    <a:pt x="1144" y="1633"/>
                    <a:pt x="1" y="3711"/>
                    <a:pt x="1134" y="4553"/>
                  </a:cubicBezTo>
                  <a:cubicBezTo>
                    <a:pt x="2537" y="5592"/>
                    <a:pt x="2755" y="7421"/>
                    <a:pt x="53" y="8564"/>
                  </a:cubicBezTo>
                  <a:lnTo>
                    <a:pt x="2786" y="9541"/>
                  </a:lnTo>
                  <a:cubicBezTo>
                    <a:pt x="1778" y="8595"/>
                    <a:pt x="4127" y="5956"/>
                    <a:pt x="2007" y="4231"/>
                  </a:cubicBezTo>
                  <a:cubicBezTo>
                    <a:pt x="1622" y="3908"/>
                    <a:pt x="2059" y="2630"/>
                    <a:pt x="2526" y="1165"/>
                  </a:cubicBezTo>
                  <a:cubicBezTo>
                    <a:pt x="2339" y="760"/>
                    <a:pt x="2142" y="365"/>
                    <a:pt x="1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274;p51">
              <a:extLst>
                <a:ext uri="{FF2B5EF4-FFF2-40B4-BE49-F238E27FC236}">
                  <a16:creationId xmlns:a16="http://schemas.microsoft.com/office/drawing/2014/main" id="{AF01842B-B015-459B-B849-4A6DA11E79FF}"/>
                </a:ext>
              </a:extLst>
            </p:cNvPr>
            <p:cNvSpPr/>
            <p:nvPr/>
          </p:nvSpPr>
          <p:spPr>
            <a:xfrm>
              <a:off x="5140116" y="3003225"/>
              <a:ext cx="31211" cy="26697"/>
            </a:xfrm>
            <a:custGeom>
              <a:avLst/>
              <a:gdLst/>
              <a:ahLst/>
              <a:cxnLst/>
              <a:rect l="l" t="t" r="r" b="b"/>
              <a:pathLst>
                <a:path w="1134" h="970" extrusionOk="0">
                  <a:moveTo>
                    <a:pt x="642" y="1"/>
                  </a:moveTo>
                  <a:cubicBezTo>
                    <a:pt x="517" y="1"/>
                    <a:pt x="390" y="50"/>
                    <a:pt x="292" y="159"/>
                  </a:cubicBezTo>
                  <a:cubicBezTo>
                    <a:pt x="1" y="460"/>
                    <a:pt x="219" y="959"/>
                    <a:pt x="635" y="969"/>
                  </a:cubicBezTo>
                  <a:cubicBezTo>
                    <a:pt x="915" y="949"/>
                    <a:pt x="1133" y="720"/>
                    <a:pt x="1123" y="450"/>
                  </a:cubicBezTo>
                  <a:cubicBezTo>
                    <a:pt x="1103" y="172"/>
                    <a:pt x="875" y="1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275;p51">
              <a:extLst>
                <a:ext uri="{FF2B5EF4-FFF2-40B4-BE49-F238E27FC236}">
                  <a16:creationId xmlns:a16="http://schemas.microsoft.com/office/drawing/2014/main" id="{D6B3631A-5820-D690-1773-D01D1EE668F6}"/>
                </a:ext>
              </a:extLst>
            </p:cNvPr>
            <p:cNvSpPr/>
            <p:nvPr/>
          </p:nvSpPr>
          <p:spPr>
            <a:xfrm>
              <a:off x="5257114" y="2978180"/>
              <a:ext cx="41779" cy="38201"/>
            </a:xfrm>
            <a:custGeom>
              <a:avLst/>
              <a:gdLst/>
              <a:ahLst/>
              <a:cxnLst/>
              <a:rect l="l" t="t" r="r" b="b"/>
              <a:pathLst>
                <a:path w="1518" h="1388" extrusionOk="0">
                  <a:moveTo>
                    <a:pt x="821" y="1"/>
                  </a:moveTo>
                  <a:cubicBezTo>
                    <a:pt x="608" y="1"/>
                    <a:pt x="388" y="106"/>
                    <a:pt x="239" y="300"/>
                  </a:cubicBezTo>
                  <a:cubicBezTo>
                    <a:pt x="0" y="622"/>
                    <a:pt x="42" y="1048"/>
                    <a:pt x="333" y="1266"/>
                  </a:cubicBezTo>
                  <a:cubicBezTo>
                    <a:pt x="438" y="1349"/>
                    <a:pt x="565" y="1388"/>
                    <a:pt x="694" y="1388"/>
                  </a:cubicBezTo>
                  <a:cubicBezTo>
                    <a:pt x="908" y="1388"/>
                    <a:pt x="1130" y="1280"/>
                    <a:pt x="1278" y="1079"/>
                  </a:cubicBezTo>
                  <a:cubicBezTo>
                    <a:pt x="1518" y="767"/>
                    <a:pt x="1476" y="331"/>
                    <a:pt x="1185" y="123"/>
                  </a:cubicBezTo>
                  <a:cubicBezTo>
                    <a:pt x="1078" y="40"/>
                    <a:pt x="951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276;p51">
              <a:extLst>
                <a:ext uri="{FF2B5EF4-FFF2-40B4-BE49-F238E27FC236}">
                  <a16:creationId xmlns:a16="http://schemas.microsoft.com/office/drawing/2014/main" id="{9F7763F2-B815-45F3-661C-44184562270A}"/>
                </a:ext>
              </a:extLst>
            </p:cNvPr>
            <p:cNvSpPr/>
            <p:nvPr/>
          </p:nvSpPr>
          <p:spPr>
            <a:xfrm>
              <a:off x="5391259" y="3039032"/>
              <a:ext cx="112154" cy="73265"/>
            </a:xfrm>
            <a:custGeom>
              <a:avLst/>
              <a:gdLst/>
              <a:ahLst/>
              <a:cxnLst/>
              <a:rect l="l" t="t" r="r" b="b"/>
              <a:pathLst>
                <a:path w="4075" h="2662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468" y="282"/>
                    <a:pt x="0" y="1227"/>
                    <a:pt x="478" y="2017"/>
                  </a:cubicBezTo>
                  <a:lnTo>
                    <a:pt x="3201" y="2661"/>
                  </a:lnTo>
                  <a:cubicBezTo>
                    <a:pt x="2578" y="2225"/>
                    <a:pt x="4074" y="1581"/>
                    <a:pt x="3399" y="1497"/>
                  </a:cubicBezTo>
                  <a:cubicBezTo>
                    <a:pt x="3393" y="1497"/>
                    <a:pt x="3387" y="1496"/>
                    <a:pt x="3382" y="1496"/>
                  </a:cubicBezTo>
                  <a:cubicBezTo>
                    <a:pt x="3143" y="1496"/>
                    <a:pt x="3284" y="2211"/>
                    <a:pt x="2520" y="2211"/>
                  </a:cubicBezTo>
                  <a:cubicBezTo>
                    <a:pt x="2343" y="2211"/>
                    <a:pt x="2118" y="2173"/>
                    <a:pt x="1829" y="2079"/>
                  </a:cubicBezTo>
                  <a:cubicBezTo>
                    <a:pt x="1143" y="1851"/>
                    <a:pt x="634" y="770"/>
                    <a:pt x="1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277;p51">
              <a:extLst>
                <a:ext uri="{FF2B5EF4-FFF2-40B4-BE49-F238E27FC236}">
                  <a16:creationId xmlns:a16="http://schemas.microsoft.com/office/drawing/2014/main" id="{0A8D72C6-E5EF-A49E-B4D1-288637B9DFB9}"/>
                </a:ext>
              </a:extLst>
            </p:cNvPr>
            <p:cNvSpPr/>
            <p:nvPr/>
          </p:nvSpPr>
          <p:spPr>
            <a:xfrm>
              <a:off x="5472478" y="3045390"/>
              <a:ext cx="13679" cy="22871"/>
            </a:xfrm>
            <a:custGeom>
              <a:avLst/>
              <a:gdLst/>
              <a:ahLst/>
              <a:cxnLst/>
              <a:rect l="l" t="t" r="r" b="b"/>
              <a:pathLst>
                <a:path w="497" h="831" extrusionOk="0">
                  <a:moveTo>
                    <a:pt x="280" y="0"/>
                  </a:moveTo>
                  <a:cubicBezTo>
                    <a:pt x="259" y="0"/>
                    <a:pt x="235" y="6"/>
                    <a:pt x="209" y="19"/>
                  </a:cubicBezTo>
                  <a:cubicBezTo>
                    <a:pt x="1" y="113"/>
                    <a:pt x="406" y="487"/>
                    <a:pt x="333" y="830"/>
                  </a:cubicBezTo>
                  <a:cubicBezTo>
                    <a:pt x="475" y="613"/>
                    <a:pt x="496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278;p51">
              <a:extLst>
                <a:ext uri="{FF2B5EF4-FFF2-40B4-BE49-F238E27FC236}">
                  <a16:creationId xmlns:a16="http://schemas.microsoft.com/office/drawing/2014/main" id="{F6E23FB3-58B6-64E8-9B1F-B938FE6D8AB3}"/>
                </a:ext>
              </a:extLst>
            </p:cNvPr>
            <p:cNvSpPr/>
            <p:nvPr/>
          </p:nvSpPr>
          <p:spPr>
            <a:xfrm>
              <a:off x="5415286" y="3025574"/>
              <a:ext cx="34458" cy="26669"/>
            </a:xfrm>
            <a:custGeom>
              <a:avLst/>
              <a:gdLst/>
              <a:ahLst/>
              <a:cxnLst/>
              <a:rect l="l" t="t" r="r" b="b"/>
              <a:pathLst>
                <a:path w="1252" h="969" extrusionOk="0">
                  <a:moveTo>
                    <a:pt x="1126" y="1"/>
                  </a:moveTo>
                  <a:cubicBezTo>
                    <a:pt x="913" y="1"/>
                    <a:pt x="374" y="339"/>
                    <a:pt x="0" y="677"/>
                  </a:cubicBezTo>
                  <a:lnTo>
                    <a:pt x="52" y="968"/>
                  </a:lnTo>
                  <a:cubicBezTo>
                    <a:pt x="406" y="74"/>
                    <a:pt x="998" y="594"/>
                    <a:pt x="1175" y="230"/>
                  </a:cubicBezTo>
                  <a:cubicBezTo>
                    <a:pt x="1251" y="67"/>
                    <a:pt x="1221" y="1"/>
                    <a:pt x="1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279;p51">
              <a:extLst>
                <a:ext uri="{FF2B5EF4-FFF2-40B4-BE49-F238E27FC236}">
                  <a16:creationId xmlns:a16="http://schemas.microsoft.com/office/drawing/2014/main" id="{94BC9123-D1CB-F881-7F34-145998B73801}"/>
                </a:ext>
              </a:extLst>
            </p:cNvPr>
            <p:cNvSpPr/>
            <p:nvPr/>
          </p:nvSpPr>
          <p:spPr>
            <a:xfrm>
              <a:off x="5125254" y="2939676"/>
              <a:ext cx="595807" cy="246712"/>
            </a:xfrm>
            <a:custGeom>
              <a:avLst/>
              <a:gdLst/>
              <a:ahLst/>
              <a:cxnLst/>
              <a:rect l="l" t="t" r="r" b="b"/>
              <a:pathLst>
                <a:path w="21648" h="8964" extrusionOk="0">
                  <a:moveTo>
                    <a:pt x="17161" y="0"/>
                  </a:moveTo>
                  <a:cubicBezTo>
                    <a:pt x="17044" y="0"/>
                    <a:pt x="16942" y="54"/>
                    <a:pt x="16857" y="171"/>
                  </a:cubicBezTo>
                  <a:cubicBezTo>
                    <a:pt x="16077" y="1242"/>
                    <a:pt x="18000" y="691"/>
                    <a:pt x="19268" y="2593"/>
                  </a:cubicBezTo>
                  <a:cubicBezTo>
                    <a:pt x="20536" y="4505"/>
                    <a:pt x="18572" y="6084"/>
                    <a:pt x="16420" y="6427"/>
                  </a:cubicBezTo>
                  <a:cubicBezTo>
                    <a:pt x="16108" y="6476"/>
                    <a:pt x="15789" y="6498"/>
                    <a:pt x="15463" y="6498"/>
                  </a:cubicBezTo>
                  <a:cubicBezTo>
                    <a:pt x="13540" y="6498"/>
                    <a:pt x="11371" y="5703"/>
                    <a:pt x="8990" y="4619"/>
                  </a:cubicBezTo>
                  <a:cubicBezTo>
                    <a:pt x="7802" y="4074"/>
                    <a:pt x="6385" y="3690"/>
                    <a:pt x="4982" y="3690"/>
                  </a:cubicBezTo>
                  <a:cubicBezTo>
                    <a:pt x="3094" y="3690"/>
                    <a:pt x="1234" y="4386"/>
                    <a:pt x="0" y="6323"/>
                  </a:cubicBezTo>
                  <a:lnTo>
                    <a:pt x="17148" y="8963"/>
                  </a:lnTo>
                  <a:lnTo>
                    <a:pt x="21648" y="6427"/>
                  </a:lnTo>
                  <a:cubicBezTo>
                    <a:pt x="21118" y="5908"/>
                    <a:pt x="20702" y="5295"/>
                    <a:pt x="20421" y="4619"/>
                  </a:cubicBezTo>
                  <a:cubicBezTo>
                    <a:pt x="19986" y="3572"/>
                    <a:pt x="18115" y="0"/>
                    <a:pt x="17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280;p51">
              <a:extLst>
                <a:ext uri="{FF2B5EF4-FFF2-40B4-BE49-F238E27FC236}">
                  <a16:creationId xmlns:a16="http://schemas.microsoft.com/office/drawing/2014/main" id="{96B4F075-3DC3-3DF5-C660-15727A51EC42}"/>
                </a:ext>
              </a:extLst>
            </p:cNvPr>
            <p:cNvSpPr/>
            <p:nvPr/>
          </p:nvSpPr>
          <p:spPr>
            <a:xfrm>
              <a:off x="5125254" y="3061353"/>
              <a:ext cx="515441" cy="125035"/>
            </a:xfrm>
            <a:custGeom>
              <a:avLst/>
              <a:gdLst/>
              <a:ahLst/>
              <a:cxnLst/>
              <a:rect l="l" t="t" r="r" b="b"/>
              <a:pathLst>
                <a:path w="18728" h="4543" extrusionOk="0">
                  <a:moveTo>
                    <a:pt x="1985" y="1"/>
                  </a:moveTo>
                  <a:cubicBezTo>
                    <a:pt x="1175" y="458"/>
                    <a:pt x="489" y="1113"/>
                    <a:pt x="0" y="1902"/>
                  </a:cubicBezTo>
                  <a:lnTo>
                    <a:pt x="17148" y="4542"/>
                  </a:lnTo>
                  <a:lnTo>
                    <a:pt x="18727" y="3648"/>
                  </a:lnTo>
                  <a:cubicBezTo>
                    <a:pt x="18540" y="3035"/>
                    <a:pt x="17917" y="2443"/>
                    <a:pt x="16950" y="1892"/>
                  </a:cubicBezTo>
                  <a:lnTo>
                    <a:pt x="16857" y="1913"/>
                  </a:lnTo>
                  <a:cubicBezTo>
                    <a:pt x="15929" y="2551"/>
                    <a:pt x="14171" y="2916"/>
                    <a:pt x="12032" y="2916"/>
                  </a:cubicBezTo>
                  <a:cubicBezTo>
                    <a:pt x="11105" y="2916"/>
                    <a:pt x="10107" y="2847"/>
                    <a:pt x="9073" y="2703"/>
                  </a:cubicBezTo>
                  <a:cubicBezTo>
                    <a:pt x="5830" y="2256"/>
                    <a:pt x="2526" y="1539"/>
                    <a:pt x="1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281;p51">
              <a:extLst>
                <a:ext uri="{FF2B5EF4-FFF2-40B4-BE49-F238E27FC236}">
                  <a16:creationId xmlns:a16="http://schemas.microsoft.com/office/drawing/2014/main" id="{C36B013F-2717-EB9A-6505-3EC746D38DB8}"/>
                </a:ext>
              </a:extLst>
            </p:cNvPr>
            <p:cNvSpPr/>
            <p:nvPr/>
          </p:nvSpPr>
          <p:spPr>
            <a:xfrm>
              <a:off x="5220482" y="3045115"/>
              <a:ext cx="34376" cy="41146"/>
            </a:xfrm>
            <a:custGeom>
              <a:avLst/>
              <a:gdLst/>
              <a:ahLst/>
              <a:cxnLst/>
              <a:rect l="l" t="t" r="r" b="b"/>
              <a:pathLst>
                <a:path w="1249" h="1495" extrusionOk="0">
                  <a:moveTo>
                    <a:pt x="1113" y="1"/>
                  </a:moveTo>
                  <a:cubicBezTo>
                    <a:pt x="1069" y="1"/>
                    <a:pt x="1025" y="3"/>
                    <a:pt x="978" y="9"/>
                  </a:cubicBezTo>
                  <a:cubicBezTo>
                    <a:pt x="417" y="61"/>
                    <a:pt x="1" y="445"/>
                    <a:pt x="32" y="871"/>
                  </a:cubicBezTo>
                  <a:cubicBezTo>
                    <a:pt x="59" y="1117"/>
                    <a:pt x="241" y="1319"/>
                    <a:pt x="505" y="1438"/>
                  </a:cubicBezTo>
                  <a:lnTo>
                    <a:pt x="505" y="1438"/>
                  </a:lnTo>
                  <a:cubicBezTo>
                    <a:pt x="287" y="1325"/>
                    <a:pt x="148" y="1098"/>
                    <a:pt x="157" y="850"/>
                  </a:cubicBezTo>
                  <a:cubicBezTo>
                    <a:pt x="167" y="435"/>
                    <a:pt x="573" y="61"/>
                    <a:pt x="1071" y="9"/>
                  </a:cubicBezTo>
                  <a:lnTo>
                    <a:pt x="1248" y="9"/>
                  </a:lnTo>
                  <a:cubicBezTo>
                    <a:pt x="1201" y="3"/>
                    <a:pt x="1157" y="1"/>
                    <a:pt x="1113" y="1"/>
                  </a:cubicBezTo>
                  <a:close/>
                  <a:moveTo>
                    <a:pt x="505" y="1438"/>
                  </a:moveTo>
                  <a:cubicBezTo>
                    <a:pt x="552" y="1463"/>
                    <a:pt x="602" y="1482"/>
                    <a:pt x="656" y="1495"/>
                  </a:cubicBezTo>
                  <a:cubicBezTo>
                    <a:pt x="603" y="1479"/>
                    <a:pt x="552" y="1460"/>
                    <a:pt x="505" y="1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282;p51">
              <a:extLst>
                <a:ext uri="{FF2B5EF4-FFF2-40B4-BE49-F238E27FC236}">
                  <a16:creationId xmlns:a16="http://schemas.microsoft.com/office/drawing/2014/main" id="{5D8A08E4-5ADF-3EAE-820E-A09F43ACBDC9}"/>
                </a:ext>
              </a:extLst>
            </p:cNvPr>
            <p:cNvSpPr/>
            <p:nvPr/>
          </p:nvSpPr>
          <p:spPr>
            <a:xfrm>
              <a:off x="5249105" y="3047344"/>
              <a:ext cx="34348" cy="40843"/>
            </a:xfrm>
            <a:custGeom>
              <a:avLst/>
              <a:gdLst/>
              <a:ahLst/>
              <a:cxnLst/>
              <a:rect l="l" t="t" r="r" b="b"/>
              <a:pathLst>
                <a:path w="1248" h="1484" extrusionOk="0">
                  <a:moveTo>
                    <a:pt x="582" y="0"/>
                  </a:moveTo>
                  <a:cubicBezTo>
                    <a:pt x="605" y="7"/>
                    <a:pt x="628" y="14"/>
                    <a:pt x="651" y="21"/>
                  </a:cubicBezTo>
                  <a:lnTo>
                    <a:pt x="651" y="21"/>
                  </a:lnTo>
                  <a:cubicBezTo>
                    <a:pt x="628" y="13"/>
                    <a:pt x="605" y="6"/>
                    <a:pt x="582" y="0"/>
                  </a:cubicBezTo>
                  <a:close/>
                  <a:moveTo>
                    <a:pt x="651" y="21"/>
                  </a:moveTo>
                  <a:lnTo>
                    <a:pt x="651" y="21"/>
                  </a:lnTo>
                  <a:cubicBezTo>
                    <a:pt x="907" y="115"/>
                    <a:pt x="1091" y="358"/>
                    <a:pt x="1091" y="645"/>
                  </a:cubicBezTo>
                  <a:cubicBezTo>
                    <a:pt x="1081" y="1060"/>
                    <a:pt x="665" y="1435"/>
                    <a:pt x="167" y="1476"/>
                  </a:cubicBezTo>
                  <a:cubicBezTo>
                    <a:pt x="146" y="1480"/>
                    <a:pt x="124" y="1483"/>
                    <a:pt x="102" y="1484"/>
                  </a:cubicBezTo>
                  <a:lnTo>
                    <a:pt x="102" y="1484"/>
                  </a:lnTo>
                  <a:cubicBezTo>
                    <a:pt x="67" y="1483"/>
                    <a:pt x="33" y="1480"/>
                    <a:pt x="0" y="1476"/>
                  </a:cubicBezTo>
                  <a:lnTo>
                    <a:pt x="0" y="1476"/>
                  </a:lnTo>
                  <a:cubicBezTo>
                    <a:pt x="26" y="1481"/>
                    <a:pt x="55" y="1484"/>
                    <a:pt x="83" y="1484"/>
                  </a:cubicBezTo>
                  <a:cubicBezTo>
                    <a:pt x="89" y="1484"/>
                    <a:pt x="96" y="1484"/>
                    <a:pt x="102" y="1484"/>
                  </a:cubicBezTo>
                  <a:lnTo>
                    <a:pt x="102" y="1484"/>
                  </a:lnTo>
                  <a:cubicBezTo>
                    <a:pt x="111" y="1484"/>
                    <a:pt x="121" y="1484"/>
                    <a:pt x="130" y="1484"/>
                  </a:cubicBezTo>
                  <a:cubicBezTo>
                    <a:pt x="174" y="1484"/>
                    <a:pt x="218" y="1481"/>
                    <a:pt x="260" y="1476"/>
                  </a:cubicBezTo>
                  <a:cubicBezTo>
                    <a:pt x="821" y="1424"/>
                    <a:pt x="1247" y="1040"/>
                    <a:pt x="1206" y="624"/>
                  </a:cubicBezTo>
                  <a:cubicBezTo>
                    <a:pt x="1177" y="353"/>
                    <a:pt x="958" y="127"/>
                    <a:pt x="651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283;p51">
              <a:extLst>
                <a:ext uri="{FF2B5EF4-FFF2-40B4-BE49-F238E27FC236}">
                  <a16:creationId xmlns:a16="http://schemas.microsoft.com/office/drawing/2014/main" id="{1665138B-091D-C6AF-367D-EF2B67F116CF}"/>
                </a:ext>
              </a:extLst>
            </p:cNvPr>
            <p:cNvSpPr/>
            <p:nvPr/>
          </p:nvSpPr>
          <p:spPr>
            <a:xfrm>
              <a:off x="5218775" y="3077949"/>
              <a:ext cx="48660" cy="17780"/>
            </a:xfrm>
            <a:custGeom>
              <a:avLst/>
              <a:gdLst/>
              <a:ahLst/>
              <a:cxnLst/>
              <a:rect l="l" t="t" r="r" b="b"/>
              <a:pathLst>
                <a:path w="1768" h="646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13"/>
                    <a:pt x="645" y="645"/>
                    <a:pt x="1081" y="645"/>
                  </a:cubicBezTo>
                  <a:cubicBezTo>
                    <a:pt x="1315" y="645"/>
                    <a:pt x="1553" y="578"/>
                    <a:pt x="1767" y="437"/>
                  </a:cubicBezTo>
                  <a:lnTo>
                    <a:pt x="1767" y="437"/>
                  </a:lnTo>
                  <a:cubicBezTo>
                    <a:pt x="1578" y="521"/>
                    <a:pt x="1381" y="561"/>
                    <a:pt x="1184" y="561"/>
                  </a:cubicBezTo>
                  <a:cubicBezTo>
                    <a:pt x="1066" y="561"/>
                    <a:pt x="948" y="547"/>
                    <a:pt x="832" y="520"/>
                  </a:cubicBezTo>
                  <a:cubicBezTo>
                    <a:pt x="499" y="458"/>
                    <a:pt x="208" y="2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284;p51">
              <a:extLst>
                <a:ext uri="{FF2B5EF4-FFF2-40B4-BE49-F238E27FC236}">
                  <a16:creationId xmlns:a16="http://schemas.microsoft.com/office/drawing/2014/main" id="{BE0A46BD-4C79-C8C3-9966-43FE0387692D}"/>
                </a:ext>
              </a:extLst>
            </p:cNvPr>
            <p:cNvSpPr/>
            <p:nvPr/>
          </p:nvSpPr>
          <p:spPr>
            <a:xfrm>
              <a:off x="5007705" y="3110563"/>
              <a:ext cx="817749" cy="568642"/>
            </a:xfrm>
            <a:custGeom>
              <a:avLst/>
              <a:gdLst/>
              <a:ahLst/>
              <a:cxnLst/>
              <a:rect l="l" t="t" r="r" b="b"/>
              <a:pathLst>
                <a:path w="29712" h="20661" extrusionOk="0">
                  <a:moveTo>
                    <a:pt x="3606" y="0"/>
                  </a:moveTo>
                  <a:cubicBezTo>
                    <a:pt x="3606" y="0"/>
                    <a:pt x="0" y="10029"/>
                    <a:pt x="1694" y="13967"/>
                  </a:cubicBezTo>
                  <a:cubicBezTo>
                    <a:pt x="2816" y="16607"/>
                    <a:pt x="5072" y="20546"/>
                    <a:pt x="14633" y="20660"/>
                  </a:cubicBezTo>
                  <a:lnTo>
                    <a:pt x="15079" y="20660"/>
                  </a:lnTo>
                  <a:cubicBezTo>
                    <a:pt x="24651" y="20546"/>
                    <a:pt x="26896" y="16607"/>
                    <a:pt x="28028" y="13967"/>
                  </a:cubicBezTo>
                  <a:cubicBezTo>
                    <a:pt x="29712" y="10029"/>
                    <a:pt x="26116" y="0"/>
                    <a:pt x="26116" y="0"/>
                  </a:cubicBezTo>
                  <a:close/>
                </a:path>
              </a:pathLst>
            </a:custGeom>
            <a:solidFill>
              <a:srgbClr val="47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285;p51">
              <a:extLst>
                <a:ext uri="{FF2B5EF4-FFF2-40B4-BE49-F238E27FC236}">
                  <a16:creationId xmlns:a16="http://schemas.microsoft.com/office/drawing/2014/main" id="{8609B46F-52F0-65B5-5910-6EC0749EC85E}"/>
                </a:ext>
              </a:extLst>
            </p:cNvPr>
            <p:cNvSpPr/>
            <p:nvPr/>
          </p:nvSpPr>
          <p:spPr>
            <a:xfrm>
              <a:off x="5007705" y="3110563"/>
              <a:ext cx="784859" cy="568642"/>
            </a:xfrm>
            <a:custGeom>
              <a:avLst/>
              <a:gdLst/>
              <a:ahLst/>
              <a:cxnLst/>
              <a:rect l="l" t="t" r="r" b="b"/>
              <a:pathLst>
                <a:path w="28517" h="20661" extrusionOk="0">
                  <a:moveTo>
                    <a:pt x="3606" y="0"/>
                  </a:moveTo>
                  <a:cubicBezTo>
                    <a:pt x="3606" y="0"/>
                    <a:pt x="0" y="10029"/>
                    <a:pt x="1694" y="13967"/>
                  </a:cubicBezTo>
                  <a:cubicBezTo>
                    <a:pt x="2816" y="16607"/>
                    <a:pt x="5072" y="20546"/>
                    <a:pt x="14633" y="20660"/>
                  </a:cubicBezTo>
                  <a:lnTo>
                    <a:pt x="15079" y="20660"/>
                  </a:lnTo>
                  <a:cubicBezTo>
                    <a:pt x="24651" y="20546"/>
                    <a:pt x="26896" y="16607"/>
                    <a:pt x="28028" y="13967"/>
                  </a:cubicBezTo>
                  <a:cubicBezTo>
                    <a:pt x="28403" y="13084"/>
                    <a:pt x="28517" y="11899"/>
                    <a:pt x="28465" y="10590"/>
                  </a:cubicBezTo>
                  <a:lnTo>
                    <a:pt x="28465" y="10590"/>
                  </a:lnTo>
                  <a:cubicBezTo>
                    <a:pt x="27550" y="14175"/>
                    <a:pt x="22635" y="16909"/>
                    <a:pt x="16701" y="16909"/>
                  </a:cubicBezTo>
                  <a:cubicBezTo>
                    <a:pt x="10112" y="16909"/>
                    <a:pt x="4781" y="13541"/>
                    <a:pt x="4781" y="9384"/>
                  </a:cubicBezTo>
                  <a:cubicBezTo>
                    <a:pt x="4781" y="5227"/>
                    <a:pt x="10112" y="1860"/>
                    <a:pt x="16701" y="1860"/>
                  </a:cubicBezTo>
                  <a:cubicBezTo>
                    <a:pt x="21980" y="1860"/>
                    <a:pt x="26459" y="4032"/>
                    <a:pt x="28028" y="7036"/>
                  </a:cubicBezTo>
                  <a:cubicBezTo>
                    <a:pt x="27550" y="4645"/>
                    <a:pt x="26916" y="2297"/>
                    <a:pt x="26116" y="0"/>
                  </a:cubicBezTo>
                  <a:close/>
                </a:path>
              </a:pathLst>
            </a:custGeom>
            <a:solidFill>
              <a:srgbClr val="3A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286;p51">
              <a:extLst>
                <a:ext uri="{FF2B5EF4-FFF2-40B4-BE49-F238E27FC236}">
                  <a16:creationId xmlns:a16="http://schemas.microsoft.com/office/drawing/2014/main" id="{0AF28A55-1AEF-2070-086F-0D986B6FE571}"/>
                </a:ext>
              </a:extLst>
            </p:cNvPr>
            <p:cNvSpPr/>
            <p:nvPr/>
          </p:nvSpPr>
          <p:spPr>
            <a:xfrm>
              <a:off x="5071475" y="3110563"/>
              <a:ext cx="681622" cy="117273"/>
            </a:xfrm>
            <a:custGeom>
              <a:avLst/>
              <a:gdLst/>
              <a:ahLst/>
              <a:cxnLst/>
              <a:rect l="l" t="t" r="r" b="b"/>
              <a:pathLst>
                <a:path w="24766" h="4261" extrusionOk="0">
                  <a:moveTo>
                    <a:pt x="1289" y="0"/>
                  </a:moveTo>
                  <a:cubicBezTo>
                    <a:pt x="1289" y="0"/>
                    <a:pt x="624" y="1840"/>
                    <a:pt x="1" y="4261"/>
                  </a:cubicBezTo>
                  <a:cubicBezTo>
                    <a:pt x="2524" y="3158"/>
                    <a:pt x="7413" y="1240"/>
                    <a:pt x="13860" y="1240"/>
                  </a:cubicBezTo>
                  <a:cubicBezTo>
                    <a:pt x="17130" y="1240"/>
                    <a:pt x="20800" y="1733"/>
                    <a:pt x="24766" y="3076"/>
                  </a:cubicBezTo>
                  <a:cubicBezTo>
                    <a:pt x="24256" y="1268"/>
                    <a:pt x="23799" y="0"/>
                    <a:pt x="23799" y="0"/>
                  </a:cubicBezTo>
                  <a:close/>
                </a:path>
              </a:pathLst>
            </a:custGeom>
            <a:solidFill>
              <a:srgbClr val="2B23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287;p51">
              <a:extLst>
                <a:ext uri="{FF2B5EF4-FFF2-40B4-BE49-F238E27FC236}">
                  <a16:creationId xmlns:a16="http://schemas.microsoft.com/office/drawing/2014/main" id="{A3177B7C-580C-CD04-F4E1-8B6BD924D647}"/>
                </a:ext>
              </a:extLst>
            </p:cNvPr>
            <p:cNvSpPr/>
            <p:nvPr/>
          </p:nvSpPr>
          <p:spPr>
            <a:xfrm>
              <a:off x="5037732" y="3336798"/>
              <a:ext cx="749107" cy="342407"/>
            </a:xfrm>
            <a:custGeom>
              <a:avLst/>
              <a:gdLst/>
              <a:ahLst/>
              <a:cxnLst/>
              <a:rect l="l" t="t" r="r" b="b"/>
              <a:pathLst>
                <a:path w="27218" h="12441" extrusionOk="0">
                  <a:moveTo>
                    <a:pt x="406" y="0"/>
                  </a:moveTo>
                  <a:cubicBezTo>
                    <a:pt x="63" y="2204"/>
                    <a:pt x="0" y="4355"/>
                    <a:pt x="603" y="5747"/>
                  </a:cubicBezTo>
                  <a:cubicBezTo>
                    <a:pt x="1725" y="8387"/>
                    <a:pt x="3981" y="12326"/>
                    <a:pt x="13542" y="12440"/>
                  </a:cubicBezTo>
                  <a:lnTo>
                    <a:pt x="13988" y="12440"/>
                  </a:lnTo>
                  <a:cubicBezTo>
                    <a:pt x="23560" y="12326"/>
                    <a:pt x="25805" y="8387"/>
                    <a:pt x="26937" y="5747"/>
                  </a:cubicBezTo>
                  <a:cubicBezTo>
                    <a:pt x="27062" y="5436"/>
                    <a:pt x="27156" y="5114"/>
                    <a:pt x="27218" y="4791"/>
                  </a:cubicBezTo>
                  <a:lnTo>
                    <a:pt x="27218" y="4791"/>
                  </a:lnTo>
                  <a:cubicBezTo>
                    <a:pt x="24661" y="8387"/>
                    <a:pt x="20058" y="10788"/>
                    <a:pt x="14809" y="10788"/>
                  </a:cubicBezTo>
                  <a:cubicBezTo>
                    <a:pt x="7472" y="10788"/>
                    <a:pt x="1403" y="6101"/>
                    <a:pt x="406" y="0"/>
                  </a:cubicBezTo>
                  <a:close/>
                </a:path>
              </a:pathLst>
            </a:custGeom>
            <a:solidFill>
              <a:srgbClr val="2B23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288;p51">
              <a:extLst>
                <a:ext uri="{FF2B5EF4-FFF2-40B4-BE49-F238E27FC236}">
                  <a16:creationId xmlns:a16="http://schemas.microsoft.com/office/drawing/2014/main" id="{A050E709-55E6-31E9-DEB0-CA0478BC6B1D}"/>
                </a:ext>
              </a:extLst>
            </p:cNvPr>
            <p:cNvSpPr/>
            <p:nvPr/>
          </p:nvSpPr>
          <p:spPr>
            <a:xfrm>
              <a:off x="5079484" y="3099967"/>
              <a:ext cx="679063" cy="31486"/>
            </a:xfrm>
            <a:custGeom>
              <a:avLst/>
              <a:gdLst/>
              <a:ahLst/>
              <a:cxnLst/>
              <a:rect l="l" t="t" r="r" b="b"/>
              <a:pathLst>
                <a:path w="24673" h="1144" extrusionOk="0">
                  <a:moveTo>
                    <a:pt x="582" y="1"/>
                  </a:moveTo>
                  <a:cubicBezTo>
                    <a:pt x="260" y="1"/>
                    <a:pt x="1" y="260"/>
                    <a:pt x="1" y="572"/>
                  </a:cubicBezTo>
                  <a:cubicBezTo>
                    <a:pt x="1" y="894"/>
                    <a:pt x="260" y="1144"/>
                    <a:pt x="582" y="1144"/>
                  </a:cubicBezTo>
                  <a:cubicBezTo>
                    <a:pt x="4205" y="1105"/>
                    <a:pt x="7842" y="1089"/>
                    <a:pt x="11486" y="1089"/>
                  </a:cubicBezTo>
                  <a:cubicBezTo>
                    <a:pt x="15683" y="1089"/>
                    <a:pt x="19890" y="1110"/>
                    <a:pt x="24101" y="1144"/>
                  </a:cubicBezTo>
                  <a:cubicBezTo>
                    <a:pt x="24423" y="1144"/>
                    <a:pt x="24672" y="894"/>
                    <a:pt x="24672" y="572"/>
                  </a:cubicBezTo>
                  <a:cubicBezTo>
                    <a:pt x="24672" y="260"/>
                    <a:pt x="24423" y="1"/>
                    <a:pt x="24101" y="1"/>
                  </a:cubicBezTo>
                  <a:cubicBezTo>
                    <a:pt x="20181" y="175"/>
                    <a:pt x="16291" y="258"/>
                    <a:pt x="12430" y="258"/>
                  </a:cubicBezTo>
                  <a:cubicBezTo>
                    <a:pt x="8450" y="258"/>
                    <a:pt x="4502" y="169"/>
                    <a:pt x="582" y="1"/>
                  </a:cubicBezTo>
                  <a:close/>
                </a:path>
              </a:pathLst>
            </a:custGeom>
            <a:solidFill>
              <a:srgbClr val="54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289;p51">
              <a:extLst>
                <a:ext uri="{FF2B5EF4-FFF2-40B4-BE49-F238E27FC236}">
                  <a16:creationId xmlns:a16="http://schemas.microsoft.com/office/drawing/2014/main" id="{9CB803E0-64B7-BCE8-48D9-4DD790234328}"/>
                </a:ext>
              </a:extLst>
            </p:cNvPr>
            <p:cNvSpPr/>
            <p:nvPr/>
          </p:nvSpPr>
          <p:spPr>
            <a:xfrm>
              <a:off x="5035145" y="3490676"/>
              <a:ext cx="168795" cy="221419"/>
            </a:xfrm>
            <a:custGeom>
              <a:avLst/>
              <a:gdLst/>
              <a:ahLst/>
              <a:cxnLst/>
              <a:rect l="l" t="t" r="r" b="b"/>
              <a:pathLst>
                <a:path w="6133" h="8045" extrusionOk="0">
                  <a:moveTo>
                    <a:pt x="1050" y="1"/>
                  </a:moveTo>
                  <a:lnTo>
                    <a:pt x="1" y="8044"/>
                  </a:lnTo>
                  <a:lnTo>
                    <a:pt x="1861" y="8044"/>
                  </a:lnTo>
                  <a:lnTo>
                    <a:pt x="6132" y="5093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2B23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290;p51">
              <a:extLst>
                <a:ext uri="{FF2B5EF4-FFF2-40B4-BE49-F238E27FC236}">
                  <a16:creationId xmlns:a16="http://schemas.microsoft.com/office/drawing/2014/main" id="{E4ABD5C3-9930-DCCE-5AE3-94438BEFF127}"/>
                </a:ext>
              </a:extLst>
            </p:cNvPr>
            <p:cNvSpPr/>
            <p:nvPr/>
          </p:nvSpPr>
          <p:spPr>
            <a:xfrm>
              <a:off x="5637530" y="3490676"/>
              <a:ext cx="168768" cy="221419"/>
            </a:xfrm>
            <a:custGeom>
              <a:avLst/>
              <a:gdLst/>
              <a:ahLst/>
              <a:cxnLst/>
              <a:rect l="l" t="t" r="r" b="b"/>
              <a:pathLst>
                <a:path w="6132" h="8045" extrusionOk="0">
                  <a:moveTo>
                    <a:pt x="5082" y="1"/>
                  </a:moveTo>
                  <a:lnTo>
                    <a:pt x="0" y="5093"/>
                  </a:lnTo>
                  <a:lnTo>
                    <a:pt x="4282" y="8044"/>
                  </a:lnTo>
                  <a:lnTo>
                    <a:pt x="6132" y="8044"/>
                  </a:lnTo>
                  <a:lnTo>
                    <a:pt x="5082" y="1"/>
                  </a:lnTo>
                  <a:close/>
                </a:path>
              </a:pathLst>
            </a:custGeom>
            <a:solidFill>
              <a:srgbClr val="2B23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291;p51">
              <a:extLst>
                <a:ext uri="{FF2B5EF4-FFF2-40B4-BE49-F238E27FC236}">
                  <a16:creationId xmlns:a16="http://schemas.microsoft.com/office/drawing/2014/main" id="{85231D90-5E61-35CE-5501-25FA96479D7D}"/>
                </a:ext>
              </a:extLst>
            </p:cNvPr>
            <p:cNvSpPr/>
            <p:nvPr/>
          </p:nvSpPr>
          <p:spPr>
            <a:xfrm>
              <a:off x="5725602" y="3546465"/>
              <a:ext cx="80696" cy="165630"/>
            </a:xfrm>
            <a:custGeom>
              <a:avLst/>
              <a:gdLst/>
              <a:ahLst/>
              <a:cxnLst/>
              <a:rect l="l" t="t" r="r" b="b"/>
              <a:pathLst>
                <a:path w="2932" h="6018" extrusionOk="0">
                  <a:moveTo>
                    <a:pt x="2152" y="0"/>
                  </a:moveTo>
                  <a:cubicBezTo>
                    <a:pt x="1061" y="447"/>
                    <a:pt x="188" y="2567"/>
                    <a:pt x="1" y="5269"/>
                  </a:cubicBezTo>
                  <a:lnTo>
                    <a:pt x="1082" y="6017"/>
                  </a:lnTo>
                  <a:lnTo>
                    <a:pt x="2932" y="6017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rgbClr val="47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292;p51">
              <a:extLst>
                <a:ext uri="{FF2B5EF4-FFF2-40B4-BE49-F238E27FC236}">
                  <a16:creationId xmlns:a16="http://schemas.microsoft.com/office/drawing/2014/main" id="{0716B12C-5055-30E9-5DF5-47B1FAFF6DA9}"/>
                </a:ext>
              </a:extLst>
            </p:cNvPr>
            <p:cNvSpPr/>
            <p:nvPr/>
          </p:nvSpPr>
          <p:spPr>
            <a:xfrm>
              <a:off x="5253096" y="3482200"/>
              <a:ext cx="365581" cy="229042"/>
            </a:xfrm>
            <a:custGeom>
              <a:avLst/>
              <a:gdLst/>
              <a:ahLst/>
              <a:cxnLst/>
              <a:rect l="l" t="t" r="r" b="b"/>
              <a:pathLst>
                <a:path w="13283" h="8322" extrusionOk="0">
                  <a:moveTo>
                    <a:pt x="4830" y="0"/>
                  </a:moveTo>
                  <a:cubicBezTo>
                    <a:pt x="4615" y="0"/>
                    <a:pt x="4353" y="51"/>
                    <a:pt x="4064" y="215"/>
                  </a:cubicBezTo>
                  <a:cubicBezTo>
                    <a:pt x="3306" y="652"/>
                    <a:pt x="3139" y="1753"/>
                    <a:pt x="3836" y="2210"/>
                  </a:cubicBezTo>
                  <a:cubicBezTo>
                    <a:pt x="4532" y="2668"/>
                    <a:pt x="4719" y="2875"/>
                    <a:pt x="4760" y="4486"/>
                  </a:cubicBezTo>
                  <a:cubicBezTo>
                    <a:pt x="4799" y="5672"/>
                    <a:pt x="4432" y="6244"/>
                    <a:pt x="3821" y="6244"/>
                  </a:cubicBezTo>
                  <a:cubicBezTo>
                    <a:pt x="3602" y="6244"/>
                    <a:pt x="3351" y="6170"/>
                    <a:pt x="3077" y="6024"/>
                  </a:cubicBezTo>
                  <a:cubicBezTo>
                    <a:pt x="2038" y="5474"/>
                    <a:pt x="3524" y="3936"/>
                    <a:pt x="3285" y="3312"/>
                  </a:cubicBezTo>
                  <a:cubicBezTo>
                    <a:pt x="3160" y="2948"/>
                    <a:pt x="2838" y="2688"/>
                    <a:pt x="2464" y="2626"/>
                  </a:cubicBezTo>
                  <a:lnTo>
                    <a:pt x="2464" y="2626"/>
                  </a:lnTo>
                  <a:cubicBezTo>
                    <a:pt x="2464" y="2626"/>
                    <a:pt x="2911" y="3291"/>
                    <a:pt x="2485" y="3821"/>
                  </a:cubicBezTo>
                  <a:cubicBezTo>
                    <a:pt x="2069" y="4351"/>
                    <a:pt x="718" y="4507"/>
                    <a:pt x="354" y="5952"/>
                  </a:cubicBezTo>
                  <a:cubicBezTo>
                    <a:pt x="1" y="7407"/>
                    <a:pt x="1175" y="8321"/>
                    <a:pt x="1175" y="8321"/>
                  </a:cubicBezTo>
                  <a:lnTo>
                    <a:pt x="9790" y="8321"/>
                  </a:lnTo>
                  <a:cubicBezTo>
                    <a:pt x="13282" y="6554"/>
                    <a:pt x="11110" y="3748"/>
                    <a:pt x="9822" y="2969"/>
                  </a:cubicBezTo>
                  <a:cubicBezTo>
                    <a:pt x="8533" y="2190"/>
                    <a:pt x="8429" y="631"/>
                    <a:pt x="8429" y="631"/>
                  </a:cubicBezTo>
                  <a:lnTo>
                    <a:pt x="8429" y="631"/>
                  </a:lnTo>
                  <a:cubicBezTo>
                    <a:pt x="8128" y="1192"/>
                    <a:pt x="8117" y="2387"/>
                    <a:pt x="8626" y="2875"/>
                  </a:cubicBezTo>
                  <a:cubicBezTo>
                    <a:pt x="8951" y="3210"/>
                    <a:pt x="9404" y="4187"/>
                    <a:pt x="8597" y="4187"/>
                  </a:cubicBezTo>
                  <a:cubicBezTo>
                    <a:pt x="8576" y="4187"/>
                    <a:pt x="8555" y="4186"/>
                    <a:pt x="8533" y="4185"/>
                  </a:cubicBezTo>
                  <a:cubicBezTo>
                    <a:pt x="7650" y="4143"/>
                    <a:pt x="7670" y="3229"/>
                    <a:pt x="7078" y="2366"/>
                  </a:cubicBezTo>
                  <a:cubicBezTo>
                    <a:pt x="6496" y="1514"/>
                    <a:pt x="5394" y="1566"/>
                    <a:pt x="4937" y="1296"/>
                  </a:cubicBezTo>
                  <a:cubicBezTo>
                    <a:pt x="4469" y="1015"/>
                    <a:pt x="4303" y="329"/>
                    <a:pt x="5415" y="142"/>
                  </a:cubicBezTo>
                  <a:cubicBezTo>
                    <a:pt x="5415" y="142"/>
                    <a:pt x="5188" y="0"/>
                    <a:pt x="4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293;p51">
              <a:extLst>
                <a:ext uri="{FF2B5EF4-FFF2-40B4-BE49-F238E27FC236}">
                  <a16:creationId xmlns:a16="http://schemas.microsoft.com/office/drawing/2014/main" id="{EDD1F8D4-E5BD-C37C-5EE6-7F809DF9098A}"/>
                </a:ext>
              </a:extLst>
            </p:cNvPr>
            <p:cNvSpPr/>
            <p:nvPr/>
          </p:nvSpPr>
          <p:spPr>
            <a:xfrm>
              <a:off x="5377525" y="3541455"/>
              <a:ext cx="183080" cy="169786"/>
            </a:xfrm>
            <a:custGeom>
              <a:avLst/>
              <a:gdLst/>
              <a:ahLst/>
              <a:cxnLst/>
              <a:rect l="l" t="t" r="r" b="b"/>
              <a:pathLst>
                <a:path w="6652" h="6169" extrusionOk="0">
                  <a:moveTo>
                    <a:pt x="935" y="0"/>
                  </a:moveTo>
                  <a:cubicBezTo>
                    <a:pt x="776" y="0"/>
                    <a:pt x="615" y="26"/>
                    <a:pt x="458" y="78"/>
                  </a:cubicBezTo>
                  <a:cubicBezTo>
                    <a:pt x="1081" y="473"/>
                    <a:pt x="2235" y="3289"/>
                    <a:pt x="0" y="6168"/>
                  </a:cubicBezTo>
                  <a:lnTo>
                    <a:pt x="4053" y="6168"/>
                  </a:lnTo>
                  <a:cubicBezTo>
                    <a:pt x="6288" y="5254"/>
                    <a:pt x="6652" y="4131"/>
                    <a:pt x="6392" y="2936"/>
                  </a:cubicBezTo>
                  <a:cubicBezTo>
                    <a:pt x="6132" y="1720"/>
                    <a:pt x="4885" y="1159"/>
                    <a:pt x="4885" y="1159"/>
                  </a:cubicBezTo>
                  <a:lnTo>
                    <a:pt x="4885" y="1159"/>
                  </a:lnTo>
                  <a:cubicBezTo>
                    <a:pt x="4885" y="1159"/>
                    <a:pt x="5249" y="2022"/>
                    <a:pt x="5145" y="2344"/>
                  </a:cubicBezTo>
                  <a:cubicBezTo>
                    <a:pt x="5001" y="2811"/>
                    <a:pt x="4788" y="3094"/>
                    <a:pt x="4282" y="3094"/>
                  </a:cubicBezTo>
                  <a:cubicBezTo>
                    <a:pt x="4056" y="3094"/>
                    <a:pt x="3772" y="3037"/>
                    <a:pt x="3409" y="2915"/>
                  </a:cubicBezTo>
                  <a:cubicBezTo>
                    <a:pt x="2245" y="2520"/>
                    <a:pt x="2806" y="1377"/>
                    <a:pt x="2089" y="546"/>
                  </a:cubicBezTo>
                  <a:cubicBezTo>
                    <a:pt x="1799" y="195"/>
                    <a:pt x="1374" y="0"/>
                    <a:pt x="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294;p51">
              <a:extLst>
                <a:ext uri="{FF2B5EF4-FFF2-40B4-BE49-F238E27FC236}">
                  <a16:creationId xmlns:a16="http://schemas.microsoft.com/office/drawing/2014/main" id="{746FBAC8-0195-AB55-06C4-AAA6D6789995}"/>
                </a:ext>
              </a:extLst>
            </p:cNvPr>
            <p:cNvSpPr/>
            <p:nvPr/>
          </p:nvSpPr>
          <p:spPr>
            <a:xfrm>
              <a:off x="5165877" y="3075665"/>
              <a:ext cx="22623" cy="16899"/>
            </a:xfrm>
            <a:custGeom>
              <a:avLst/>
              <a:gdLst/>
              <a:ahLst/>
              <a:cxnLst/>
              <a:rect l="l" t="t" r="r" b="b"/>
              <a:pathLst>
                <a:path w="822" h="614" extrusionOk="0">
                  <a:moveTo>
                    <a:pt x="405" y="0"/>
                  </a:moveTo>
                  <a:cubicBezTo>
                    <a:pt x="135" y="0"/>
                    <a:pt x="0" y="322"/>
                    <a:pt x="177" y="520"/>
                  </a:cubicBezTo>
                  <a:cubicBezTo>
                    <a:pt x="244" y="582"/>
                    <a:pt x="327" y="613"/>
                    <a:pt x="411" y="613"/>
                  </a:cubicBezTo>
                  <a:cubicBezTo>
                    <a:pt x="494" y="613"/>
                    <a:pt x="577" y="582"/>
                    <a:pt x="644" y="520"/>
                  </a:cubicBezTo>
                  <a:cubicBezTo>
                    <a:pt x="821" y="322"/>
                    <a:pt x="676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295;p51">
              <a:extLst>
                <a:ext uri="{FF2B5EF4-FFF2-40B4-BE49-F238E27FC236}">
                  <a16:creationId xmlns:a16="http://schemas.microsoft.com/office/drawing/2014/main" id="{7EC6C984-FE0E-73DC-E7B9-947AB13FAA99}"/>
                </a:ext>
              </a:extLst>
            </p:cNvPr>
            <p:cNvSpPr/>
            <p:nvPr/>
          </p:nvSpPr>
          <p:spPr>
            <a:xfrm>
              <a:off x="5186739" y="3036197"/>
              <a:ext cx="37788" cy="28321"/>
            </a:xfrm>
            <a:custGeom>
              <a:avLst/>
              <a:gdLst/>
              <a:ahLst/>
              <a:cxnLst/>
              <a:rect l="l" t="t" r="r" b="b"/>
              <a:pathLst>
                <a:path w="1373" h="1029" extrusionOk="0">
                  <a:moveTo>
                    <a:pt x="687" y="0"/>
                  </a:moveTo>
                  <a:cubicBezTo>
                    <a:pt x="240" y="0"/>
                    <a:pt x="1" y="540"/>
                    <a:pt x="302" y="873"/>
                  </a:cubicBezTo>
                  <a:cubicBezTo>
                    <a:pt x="411" y="977"/>
                    <a:pt x="551" y="1029"/>
                    <a:pt x="690" y="1029"/>
                  </a:cubicBezTo>
                  <a:cubicBezTo>
                    <a:pt x="829" y="1029"/>
                    <a:pt x="967" y="977"/>
                    <a:pt x="1071" y="873"/>
                  </a:cubicBezTo>
                  <a:cubicBezTo>
                    <a:pt x="1372" y="540"/>
                    <a:pt x="1133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296;p51">
              <a:extLst>
                <a:ext uri="{FF2B5EF4-FFF2-40B4-BE49-F238E27FC236}">
                  <a16:creationId xmlns:a16="http://schemas.microsoft.com/office/drawing/2014/main" id="{34A36E62-7C13-74AE-34CB-1E2F367F8F2C}"/>
                </a:ext>
              </a:extLst>
            </p:cNvPr>
            <p:cNvSpPr/>
            <p:nvPr/>
          </p:nvSpPr>
          <p:spPr>
            <a:xfrm>
              <a:off x="5308031" y="3039610"/>
              <a:ext cx="33770" cy="29779"/>
            </a:xfrm>
            <a:custGeom>
              <a:avLst/>
              <a:gdLst/>
              <a:ahLst/>
              <a:cxnLst/>
              <a:rect l="l" t="t" r="r" b="b"/>
              <a:pathLst>
                <a:path w="1227" h="1082" extrusionOk="0">
                  <a:moveTo>
                    <a:pt x="664" y="1"/>
                  </a:moveTo>
                  <a:cubicBezTo>
                    <a:pt x="525" y="1"/>
                    <a:pt x="379" y="53"/>
                    <a:pt x="260" y="157"/>
                  </a:cubicBezTo>
                  <a:cubicBezTo>
                    <a:pt x="31" y="375"/>
                    <a:pt x="0" y="718"/>
                    <a:pt x="187" y="926"/>
                  </a:cubicBezTo>
                  <a:cubicBezTo>
                    <a:pt x="286" y="1030"/>
                    <a:pt x="421" y="1082"/>
                    <a:pt x="560" y="1082"/>
                  </a:cubicBezTo>
                  <a:cubicBezTo>
                    <a:pt x="699" y="1082"/>
                    <a:pt x="842" y="1030"/>
                    <a:pt x="956" y="926"/>
                  </a:cubicBezTo>
                  <a:cubicBezTo>
                    <a:pt x="1195" y="707"/>
                    <a:pt x="1226" y="365"/>
                    <a:pt x="1029" y="157"/>
                  </a:cubicBezTo>
                  <a:cubicBezTo>
                    <a:pt x="935" y="53"/>
                    <a:pt x="803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297;p51">
              <a:extLst>
                <a:ext uri="{FF2B5EF4-FFF2-40B4-BE49-F238E27FC236}">
                  <a16:creationId xmlns:a16="http://schemas.microsoft.com/office/drawing/2014/main" id="{62AB14D8-E845-DEEB-2799-A636524BE751}"/>
                </a:ext>
              </a:extLst>
            </p:cNvPr>
            <p:cNvSpPr/>
            <p:nvPr/>
          </p:nvSpPr>
          <p:spPr>
            <a:xfrm>
              <a:off x="5366379" y="3057335"/>
              <a:ext cx="48632" cy="43816"/>
            </a:xfrm>
            <a:custGeom>
              <a:avLst/>
              <a:gdLst/>
              <a:ahLst/>
              <a:cxnLst/>
              <a:rect l="l" t="t" r="r" b="b"/>
              <a:pathLst>
                <a:path w="1767" h="1592" extrusionOk="0">
                  <a:moveTo>
                    <a:pt x="873" y="1"/>
                  </a:moveTo>
                  <a:cubicBezTo>
                    <a:pt x="394" y="1"/>
                    <a:pt x="11" y="350"/>
                    <a:pt x="11" y="781"/>
                  </a:cubicBezTo>
                  <a:cubicBezTo>
                    <a:pt x="0" y="1217"/>
                    <a:pt x="395" y="1581"/>
                    <a:pt x="873" y="1591"/>
                  </a:cubicBezTo>
                  <a:cubicBezTo>
                    <a:pt x="1351" y="1591"/>
                    <a:pt x="1756" y="1238"/>
                    <a:pt x="1756" y="812"/>
                  </a:cubicBezTo>
                  <a:cubicBezTo>
                    <a:pt x="1767" y="375"/>
                    <a:pt x="1372" y="12"/>
                    <a:pt x="894" y="1"/>
                  </a:cubicBezTo>
                  <a:cubicBezTo>
                    <a:pt x="887" y="1"/>
                    <a:pt x="880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298;p51">
              <a:extLst>
                <a:ext uri="{FF2B5EF4-FFF2-40B4-BE49-F238E27FC236}">
                  <a16:creationId xmlns:a16="http://schemas.microsoft.com/office/drawing/2014/main" id="{2DDFED30-6223-E06A-DF72-F3BECAFF7133}"/>
                </a:ext>
              </a:extLst>
            </p:cNvPr>
            <p:cNvSpPr/>
            <p:nvPr/>
          </p:nvSpPr>
          <p:spPr>
            <a:xfrm>
              <a:off x="5522541" y="3033610"/>
              <a:ext cx="29779" cy="22046"/>
            </a:xfrm>
            <a:custGeom>
              <a:avLst/>
              <a:gdLst/>
              <a:ahLst/>
              <a:cxnLst/>
              <a:rect l="l" t="t" r="r" b="b"/>
              <a:pathLst>
                <a:path w="1082" h="801" extrusionOk="0">
                  <a:moveTo>
                    <a:pt x="541" y="1"/>
                  </a:moveTo>
                  <a:cubicBezTo>
                    <a:pt x="187" y="1"/>
                    <a:pt x="0" y="416"/>
                    <a:pt x="239" y="676"/>
                  </a:cubicBezTo>
                  <a:cubicBezTo>
                    <a:pt x="323" y="759"/>
                    <a:pt x="432" y="801"/>
                    <a:pt x="541" y="801"/>
                  </a:cubicBezTo>
                  <a:cubicBezTo>
                    <a:pt x="650" y="801"/>
                    <a:pt x="759" y="759"/>
                    <a:pt x="842" y="676"/>
                  </a:cubicBezTo>
                  <a:cubicBezTo>
                    <a:pt x="1081" y="416"/>
                    <a:pt x="894" y="1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299;p51">
              <a:extLst>
                <a:ext uri="{FF2B5EF4-FFF2-40B4-BE49-F238E27FC236}">
                  <a16:creationId xmlns:a16="http://schemas.microsoft.com/office/drawing/2014/main" id="{240CD2A0-8B82-1DD2-D849-E272F6A08D6D}"/>
                </a:ext>
              </a:extLst>
            </p:cNvPr>
            <p:cNvSpPr/>
            <p:nvPr/>
          </p:nvSpPr>
          <p:spPr>
            <a:xfrm>
              <a:off x="5457313" y="2928915"/>
              <a:ext cx="25211" cy="22348"/>
            </a:xfrm>
            <a:custGeom>
              <a:avLst/>
              <a:gdLst/>
              <a:ahLst/>
              <a:cxnLst/>
              <a:rect l="l" t="t" r="r" b="b"/>
              <a:pathLst>
                <a:path w="916" h="812" extrusionOk="0">
                  <a:moveTo>
                    <a:pt x="468" y="0"/>
                  </a:moveTo>
                  <a:cubicBezTo>
                    <a:pt x="461" y="0"/>
                    <a:pt x="454" y="1"/>
                    <a:pt x="448" y="1"/>
                  </a:cubicBezTo>
                  <a:cubicBezTo>
                    <a:pt x="198" y="11"/>
                    <a:pt x="1" y="209"/>
                    <a:pt x="11" y="427"/>
                  </a:cubicBezTo>
                  <a:cubicBezTo>
                    <a:pt x="21" y="649"/>
                    <a:pt x="217" y="812"/>
                    <a:pt x="457" y="812"/>
                  </a:cubicBezTo>
                  <a:cubicBezTo>
                    <a:pt x="464" y="812"/>
                    <a:pt x="472" y="812"/>
                    <a:pt x="479" y="812"/>
                  </a:cubicBezTo>
                  <a:cubicBezTo>
                    <a:pt x="718" y="801"/>
                    <a:pt x="915" y="614"/>
                    <a:pt x="905" y="396"/>
                  </a:cubicBezTo>
                  <a:cubicBezTo>
                    <a:pt x="895" y="174"/>
                    <a:pt x="698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300;p51">
              <a:extLst>
                <a:ext uri="{FF2B5EF4-FFF2-40B4-BE49-F238E27FC236}">
                  <a16:creationId xmlns:a16="http://schemas.microsoft.com/office/drawing/2014/main" id="{517B5DFD-26E7-0FA4-6A35-032F00A696C7}"/>
                </a:ext>
              </a:extLst>
            </p:cNvPr>
            <p:cNvSpPr/>
            <p:nvPr/>
          </p:nvSpPr>
          <p:spPr>
            <a:xfrm>
              <a:off x="5035145" y="3557914"/>
              <a:ext cx="81274" cy="154181"/>
            </a:xfrm>
            <a:custGeom>
              <a:avLst/>
              <a:gdLst/>
              <a:ahLst/>
              <a:cxnLst/>
              <a:rect l="l" t="t" r="r" b="b"/>
              <a:pathLst>
                <a:path w="2953" h="5602" extrusionOk="0">
                  <a:moveTo>
                    <a:pt x="1304" y="1"/>
                  </a:moveTo>
                  <a:cubicBezTo>
                    <a:pt x="1093" y="1"/>
                    <a:pt x="886" y="57"/>
                    <a:pt x="707" y="166"/>
                  </a:cubicBezTo>
                  <a:lnTo>
                    <a:pt x="1" y="5601"/>
                  </a:lnTo>
                  <a:lnTo>
                    <a:pt x="1861" y="5601"/>
                  </a:lnTo>
                  <a:lnTo>
                    <a:pt x="2235" y="5341"/>
                  </a:lnTo>
                  <a:cubicBezTo>
                    <a:pt x="2266" y="5217"/>
                    <a:pt x="2297" y="5092"/>
                    <a:pt x="2329" y="4967"/>
                  </a:cubicBezTo>
                  <a:cubicBezTo>
                    <a:pt x="2952" y="2504"/>
                    <a:pt x="2588" y="291"/>
                    <a:pt x="1518" y="21"/>
                  </a:cubicBezTo>
                  <a:cubicBezTo>
                    <a:pt x="1447" y="7"/>
                    <a:pt x="1375" y="1"/>
                    <a:pt x="1304" y="1"/>
                  </a:cubicBezTo>
                  <a:close/>
                </a:path>
              </a:pathLst>
            </a:custGeom>
            <a:solidFill>
              <a:srgbClr val="47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301;p51">
              <a:extLst>
                <a:ext uri="{FF2B5EF4-FFF2-40B4-BE49-F238E27FC236}">
                  <a16:creationId xmlns:a16="http://schemas.microsoft.com/office/drawing/2014/main" id="{F44E2EB6-56EC-AD69-9234-D9350FEB2571}"/>
                </a:ext>
              </a:extLst>
            </p:cNvPr>
            <p:cNvSpPr/>
            <p:nvPr/>
          </p:nvSpPr>
          <p:spPr>
            <a:xfrm>
              <a:off x="5567733" y="2939704"/>
              <a:ext cx="90687" cy="72769"/>
            </a:xfrm>
            <a:custGeom>
              <a:avLst/>
              <a:gdLst/>
              <a:ahLst/>
              <a:cxnLst/>
              <a:rect l="l" t="t" r="r" b="b"/>
              <a:pathLst>
                <a:path w="3295" h="2644" extrusionOk="0">
                  <a:moveTo>
                    <a:pt x="1085" y="0"/>
                  </a:moveTo>
                  <a:cubicBezTo>
                    <a:pt x="969" y="0"/>
                    <a:pt x="865" y="53"/>
                    <a:pt x="780" y="170"/>
                  </a:cubicBezTo>
                  <a:cubicBezTo>
                    <a:pt x="0" y="1241"/>
                    <a:pt x="1923" y="690"/>
                    <a:pt x="3191" y="2592"/>
                  </a:cubicBezTo>
                  <a:cubicBezTo>
                    <a:pt x="3201" y="2612"/>
                    <a:pt x="3212" y="2623"/>
                    <a:pt x="3222" y="2644"/>
                  </a:cubicBezTo>
                  <a:cubicBezTo>
                    <a:pt x="3243" y="2612"/>
                    <a:pt x="3274" y="2592"/>
                    <a:pt x="3295" y="2560"/>
                  </a:cubicBezTo>
                  <a:cubicBezTo>
                    <a:pt x="2569" y="1298"/>
                    <a:pt x="1663" y="0"/>
                    <a:pt x="1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302;p51">
              <a:extLst>
                <a:ext uri="{FF2B5EF4-FFF2-40B4-BE49-F238E27FC236}">
                  <a16:creationId xmlns:a16="http://schemas.microsoft.com/office/drawing/2014/main" id="{B13D38A0-2808-E814-9351-83C451B0751E}"/>
                </a:ext>
              </a:extLst>
            </p:cNvPr>
            <p:cNvSpPr/>
            <p:nvPr/>
          </p:nvSpPr>
          <p:spPr>
            <a:xfrm>
              <a:off x="5001981" y="2408299"/>
              <a:ext cx="673035" cy="451837"/>
            </a:xfrm>
            <a:custGeom>
              <a:avLst/>
              <a:gdLst/>
              <a:ahLst/>
              <a:cxnLst/>
              <a:rect l="l" t="t" r="r" b="b"/>
              <a:pathLst>
                <a:path w="24454" h="16417" extrusionOk="0">
                  <a:moveTo>
                    <a:pt x="14881" y="1"/>
                  </a:moveTo>
                  <a:cubicBezTo>
                    <a:pt x="13883" y="1"/>
                    <a:pt x="12484" y="279"/>
                    <a:pt x="12055" y="1094"/>
                  </a:cubicBezTo>
                  <a:cubicBezTo>
                    <a:pt x="11899" y="1395"/>
                    <a:pt x="11962" y="1614"/>
                    <a:pt x="11993" y="1936"/>
                  </a:cubicBezTo>
                  <a:cubicBezTo>
                    <a:pt x="11728" y="1515"/>
                    <a:pt x="10515" y="116"/>
                    <a:pt x="8635" y="116"/>
                  </a:cubicBezTo>
                  <a:cubicBezTo>
                    <a:pt x="8009" y="116"/>
                    <a:pt x="7310" y="271"/>
                    <a:pt x="6547" y="668"/>
                  </a:cubicBezTo>
                  <a:cubicBezTo>
                    <a:pt x="5822" y="1051"/>
                    <a:pt x="5380" y="2430"/>
                    <a:pt x="6092" y="3158"/>
                  </a:cubicBezTo>
                  <a:lnTo>
                    <a:pt x="6092" y="3158"/>
                  </a:lnTo>
                  <a:cubicBezTo>
                    <a:pt x="5946" y="3039"/>
                    <a:pt x="5757" y="2991"/>
                    <a:pt x="5543" y="2991"/>
                  </a:cubicBezTo>
                  <a:cubicBezTo>
                    <a:pt x="4704" y="2991"/>
                    <a:pt x="3488" y="3743"/>
                    <a:pt x="3056" y="3983"/>
                  </a:cubicBezTo>
                  <a:cubicBezTo>
                    <a:pt x="1289" y="4991"/>
                    <a:pt x="0" y="6404"/>
                    <a:pt x="343" y="8556"/>
                  </a:cubicBezTo>
                  <a:cubicBezTo>
                    <a:pt x="549" y="9834"/>
                    <a:pt x="1690" y="10956"/>
                    <a:pt x="2873" y="10956"/>
                  </a:cubicBezTo>
                  <a:cubicBezTo>
                    <a:pt x="3307" y="10956"/>
                    <a:pt x="3746" y="10806"/>
                    <a:pt x="4147" y="10458"/>
                  </a:cubicBezTo>
                  <a:lnTo>
                    <a:pt x="4147" y="10458"/>
                  </a:lnTo>
                  <a:cubicBezTo>
                    <a:pt x="4136" y="10697"/>
                    <a:pt x="4188" y="10977"/>
                    <a:pt x="4147" y="11216"/>
                  </a:cubicBezTo>
                  <a:cubicBezTo>
                    <a:pt x="4105" y="11414"/>
                    <a:pt x="3970" y="11549"/>
                    <a:pt x="3908" y="11746"/>
                  </a:cubicBezTo>
                  <a:cubicBezTo>
                    <a:pt x="3845" y="11975"/>
                    <a:pt x="4012" y="12307"/>
                    <a:pt x="3908" y="12526"/>
                  </a:cubicBezTo>
                  <a:cubicBezTo>
                    <a:pt x="3762" y="12869"/>
                    <a:pt x="3367" y="13097"/>
                    <a:pt x="3232" y="13523"/>
                  </a:cubicBezTo>
                  <a:cubicBezTo>
                    <a:pt x="2868" y="14573"/>
                    <a:pt x="3430" y="15945"/>
                    <a:pt x="4531" y="16329"/>
                  </a:cubicBezTo>
                  <a:cubicBezTo>
                    <a:pt x="4702" y="16388"/>
                    <a:pt x="4884" y="16417"/>
                    <a:pt x="5069" y="16417"/>
                  </a:cubicBezTo>
                  <a:cubicBezTo>
                    <a:pt x="5731" y="16417"/>
                    <a:pt x="6420" y="16055"/>
                    <a:pt x="6672" y="15446"/>
                  </a:cubicBezTo>
                  <a:cubicBezTo>
                    <a:pt x="6840" y="15042"/>
                    <a:pt x="7166" y="14338"/>
                    <a:pt x="7191" y="13868"/>
                  </a:cubicBezTo>
                  <a:lnTo>
                    <a:pt x="7191" y="13868"/>
                  </a:lnTo>
                  <a:cubicBezTo>
                    <a:pt x="7195" y="14246"/>
                    <a:pt x="7370" y="14496"/>
                    <a:pt x="7727" y="14496"/>
                  </a:cubicBezTo>
                  <a:cubicBezTo>
                    <a:pt x="7780" y="14496"/>
                    <a:pt x="7837" y="14491"/>
                    <a:pt x="7898" y="14479"/>
                  </a:cubicBezTo>
                  <a:cubicBezTo>
                    <a:pt x="8408" y="14386"/>
                    <a:pt x="8855" y="13856"/>
                    <a:pt x="9042" y="13399"/>
                  </a:cubicBezTo>
                  <a:cubicBezTo>
                    <a:pt x="9166" y="13066"/>
                    <a:pt x="9249" y="12713"/>
                    <a:pt x="9281" y="12359"/>
                  </a:cubicBezTo>
                  <a:lnTo>
                    <a:pt x="9281" y="12359"/>
                  </a:lnTo>
                  <a:cubicBezTo>
                    <a:pt x="9272" y="12360"/>
                    <a:pt x="9263" y="12360"/>
                    <a:pt x="9254" y="12360"/>
                  </a:cubicBezTo>
                  <a:cubicBezTo>
                    <a:pt x="8841" y="12360"/>
                    <a:pt x="9011" y="11626"/>
                    <a:pt x="9031" y="11362"/>
                  </a:cubicBezTo>
                  <a:cubicBezTo>
                    <a:pt x="9146" y="10374"/>
                    <a:pt x="9426" y="9647"/>
                    <a:pt x="10476" y="9439"/>
                  </a:cubicBezTo>
                  <a:cubicBezTo>
                    <a:pt x="10815" y="9373"/>
                    <a:pt x="11135" y="9341"/>
                    <a:pt x="11435" y="9341"/>
                  </a:cubicBezTo>
                  <a:cubicBezTo>
                    <a:pt x="13206" y="9341"/>
                    <a:pt x="14283" y="10454"/>
                    <a:pt x="14425" y="12214"/>
                  </a:cubicBezTo>
                  <a:lnTo>
                    <a:pt x="14633" y="11310"/>
                  </a:lnTo>
                  <a:cubicBezTo>
                    <a:pt x="14508" y="11050"/>
                    <a:pt x="14383" y="10125"/>
                    <a:pt x="14414" y="9844"/>
                  </a:cubicBezTo>
                  <a:cubicBezTo>
                    <a:pt x="14508" y="8992"/>
                    <a:pt x="14581" y="8306"/>
                    <a:pt x="15474" y="7963"/>
                  </a:cubicBezTo>
                  <a:cubicBezTo>
                    <a:pt x="15663" y="7901"/>
                    <a:pt x="15855" y="7870"/>
                    <a:pt x="16045" y="7870"/>
                  </a:cubicBezTo>
                  <a:cubicBezTo>
                    <a:pt x="16671" y="7870"/>
                    <a:pt x="17265" y="8200"/>
                    <a:pt x="17584" y="8774"/>
                  </a:cubicBezTo>
                  <a:cubicBezTo>
                    <a:pt x="17802" y="9179"/>
                    <a:pt x="17626" y="9574"/>
                    <a:pt x="17636" y="9979"/>
                  </a:cubicBezTo>
                  <a:cubicBezTo>
                    <a:pt x="17418" y="10000"/>
                    <a:pt x="17054" y="10250"/>
                    <a:pt x="16992" y="10302"/>
                  </a:cubicBezTo>
                  <a:cubicBezTo>
                    <a:pt x="15984" y="11050"/>
                    <a:pt x="16306" y="12255"/>
                    <a:pt x="17158" y="12921"/>
                  </a:cubicBezTo>
                  <a:cubicBezTo>
                    <a:pt x="17864" y="13467"/>
                    <a:pt x="18847" y="13890"/>
                    <a:pt x="19799" y="13890"/>
                  </a:cubicBezTo>
                  <a:cubicBezTo>
                    <a:pt x="20276" y="13890"/>
                    <a:pt x="20746" y="13784"/>
                    <a:pt x="21170" y="13534"/>
                  </a:cubicBezTo>
                  <a:cubicBezTo>
                    <a:pt x="21429" y="13378"/>
                    <a:pt x="21876" y="13014"/>
                    <a:pt x="21606" y="12681"/>
                  </a:cubicBezTo>
                  <a:cubicBezTo>
                    <a:pt x="22448" y="12567"/>
                    <a:pt x="23529" y="11840"/>
                    <a:pt x="24007" y="11175"/>
                  </a:cubicBezTo>
                  <a:cubicBezTo>
                    <a:pt x="24246" y="10852"/>
                    <a:pt x="24454" y="10343"/>
                    <a:pt x="24308" y="9938"/>
                  </a:cubicBezTo>
                  <a:cubicBezTo>
                    <a:pt x="24215" y="9647"/>
                    <a:pt x="23924" y="9470"/>
                    <a:pt x="23820" y="9179"/>
                  </a:cubicBezTo>
                  <a:cubicBezTo>
                    <a:pt x="23529" y="8369"/>
                    <a:pt x="24079" y="7537"/>
                    <a:pt x="23695" y="6675"/>
                  </a:cubicBezTo>
                  <a:cubicBezTo>
                    <a:pt x="23444" y="6113"/>
                    <a:pt x="22699" y="5425"/>
                    <a:pt x="22021" y="5425"/>
                  </a:cubicBezTo>
                  <a:cubicBezTo>
                    <a:pt x="21997" y="5425"/>
                    <a:pt x="21973" y="5426"/>
                    <a:pt x="21949" y="5428"/>
                  </a:cubicBezTo>
                  <a:cubicBezTo>
                    <a:pt x="22760" y="4648"/>
                    <a:pt x="22593" y="3453"/>
                    <a:pt x="22084" y="2559"/>
                  </a:cubicBezTo>
                  <a:cubicBezTo>
                    <a:pt x="21752" y="1967"/>
                    <a:pt x="21055" y="1530"/>
                    <a:pt x="20473" y="1188"/>
                  </a:cubicBezTo>
                  <a:cubicBezTo>
                    <a:pt x="20129" y="996"/>
                    <a:pt x="19472" y="785"/>
                    <a:pt x="18902" y="785"/>
                  </a:cubicBezTo>
                  <a:cubicBezTo>
                    <a:pt x="18544" y="785"/>
                    <a:pt x="18220" y="869"/>
                    <a:pt x="18031" y="1094"/>
                  </a:cubicBezTo>
                  <a:cubicBezTo>
                    <a:pt x="17865" y="1323"/>
                    <a:pt x="17761" y="1603"/>
                    <a:pt x="17740" y="1884"/>
                  </a:cubicBezTo>
                  <a:cubicBezTo>
                    <a:pt x="17740" y="1853"/>
                    <a:pt x="17719" y="1811"/>
                    <a:pt x="17719" y="1780"/>
                  </a:cubicBezTo>
                  <a:cubicBezTo>
                    <a:pt x="17470" y="751"/>
                    <a:pt x="16462" y="190"/>
                    <a:pt x="15506" y="44"/>
                  </a:cubicBezTo>
                  <a:cubicBezTo>
                    <a:pt x="15332" y="16"/>
                    <a:pt x="15118" y="1"/>
                    <a:pt x="14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303;p51">
              <a:extLst>
                <a:ext uri="{FF2B5EF4-FFF2-40B4-BE49-F238E27FC236}">
                  <a16:creationId xmlns:a16="http://schemas.microsoft.com/office/drawing/2014/main" id="{374E1794-8170-1FC3-D816-2653E61517EC}"/>
                </a:ext>
              </a:extLst>
            </p:cNvPr>
            <p:cNvSpPr/>
            <p:nvPr/>
          </p:nvSpPr>
          <p:spPr>
            <a:xfrm>
              <a:off x="4997384" y="2501325"/>
              <a:ext cx="664751" cy="358811"/>
            </a:xfrm>
            <a:custGeom>
              <a:avLst/>
              <a:gdLst/>
              <a:ahLst/>
              <a:cxnLst/>
              <a:rect l="l" t="t" r="r" b="b"/>
              <a:pathLst>
                <a:path w="24153" h="13037" extrusionOk="0">
                  <a:moveTo>
                    <a:pt x="16473" y="665"/>
                  </a:moveTo>
                  <a:lnTo>
                    <a:pt x="16473" y="665"/>
                  </a:lnTo>
                  <a:cubicBezTo>
                    <a:pt x="16496" y="690"/>
                    <a:pt x="16520" y="713"/>
                    <a:pt x="16545" y="734"/>
                  </a:cubicBezTo>
                  <a:lnTo>
                    <a:pt x="16545" y="734"/>
                  </a:lnTo>
                  <a:cubicBezTo>
                    <a:pt x="16522" y="710"/>
                    <a:pt x="16498" y="688"/>
                    <a:pt x="16473" y="665"/>
                  </a:cubicBezTo>
                  <a:close/>
                  <a:moveTo>
                    <a:pt x="23831" y="6953"/>
                  </a:moveTo>
                  <a:cubicBezTo>
                    <a:pt x="23821" y="6974"/>
                    <a:pt x="23811" y="6995"/>
                    <a:pt x="23803" y="7016"/>
                  </a:cubicBezTo>
                  <a:lnTo>
                    <a:pt x="23803" y="7016"/>
                  </a:lnTo>
                  <a:cubicBezTo>
                    <a:pt x="23813" y="6994"/>
                    <a:pt x="23822" y="6973"/>
                    <a:pt x="23831" y="6953"/>
                  </a:cubicBezTo>
                  <a:close/>
                  <a:moveTo>
                    <a:pt x="19435" y="0"/>
                  </a:moveTo>
                  <a:lnTo>
                    <a:pt x="19435" y="0"/>
                  </a:lnTo>
                  <a:cubicBezTo>
                    <a:pt x="18927" y="289"/>
                    <a:pt x="17857" y="901"/>
                    <a:pt x="17096" y="901"/>
                  </a:cubicBezTo>
                  <a:cubicBezTo>
                    <a:pt x="16881" y="901"/>
                    <a:pt x="16691" y="852"/>
                    <a:pt x="16545" y="734"/>
                  </a:cubicBezTo>
                  <a:lnTo>
                    <a:pt x="16545" y="734"/>
                  </a:lnTo>
                  <a:cubicBezTo>
                    <a:pt x="17255" y="1462"/>
                    <a:pt x="16803" y="2839"/>
                    <a:pt x="16078" y="3222"/>
                  </a:cubicBezTo>
                  <a:cubicBezTo>
                    <a:pt x="15321" y="3613"/>
                    <a:pt x="14627" y="3766"/>
                    <a:pt x="14005" y="3766"/>
                  </a:cubicBezTo>
                  <a:cubicBezTo>
                    <a:pt x="12117" y="3766"/>
                    <a:pt x="10898" y="2356"/>
                    <a:pt x="10632" y="1933"/>
                  </a:cubicBezTo>
                  <a:lnTo>
                    <a:pt x="10632" y="1933"/>
                  </a:lnTo>
                  <a:cubicBezTo>
                    <a:pt x="10674" y="2255"/>
                    <a:pt x="10726" y="2474"/>
                    <a:pt x="10570" y="2765"/>
                  </a:cubicBezTo>
                  <a:cubicBezTo>
                    <a:pt x="10144" y="3576"/>
                    <a:pt x="8762" y="3849"/>
                    <a:pt x="7762" y="3849"/>
                  </a:cubicBezTo>
                  <a:cubicBezTo>
                    <a:pt x="7519" y="3849"/>
                    <a:pt x="7299" y="3832"/>
                    <a:pt x="7120" y="3804"/>
                  </a:cubicBezTo>
                  <a:cubicBezTo>
                    <a:pt x="6164" y="3658"/>
                    <a:pt x="5166" y="3087"/>
                    <a:pt x="4906" y="2048"/>
                  </a:cubicBezTo>
                  <a:cubicBezTo>
                    <a:pt x="4906" y="2027"/>
                    <a:pt x="4896" y="1985"/>
                    <a:pt x="4896" y="1944"/>
                  </a:cubicBezTo>
                  <a:cubicBezTo>
                    <a:pt x="4865" y="2235"/>
                    <a:pt x="4761" y="2505"/>
                    <a:pt x="4594" y="2744"/>
                  </a:cubicBezTo>
                  <a:cubicBezTo>
                    <a:pt x="4408" y="2962"/>
                    <a:pt x="4088" y="3044"/>
                    <a:pt x="3734" y="3044"/>
                  </a:cubicBezTo>
                  <a:cubicBezTo>
                    <a:pt x="3159" y="3044"/>
                    <a:pt x="2493" y="2829"/>
                    <a:pt x="2152" y="2630"/>
                  </a:cubicBezTo>
                  <a:cubicBezTo>
                    <a:pt x="1872" y="2474"/>
                    <a:pt x="1601" y="2297"/>
                    <a:pt x="1342" y="2100"/>
                  </a:cubicBezTo>
                  <a:cubicBezTo>
                    <a:pt x="656" y="2921"/>
                    <a:pt x="1" y="3949"/>
                    <a:pt x="313" y="5176"/>
                  </a:cubicBezTo>
                  <a:cubicBezTo>
                    <a:pt x="552" y="6090"/>
                    <a:pt x="1695" y="7420"/>
                    <a:pt x="2402" y="7597"/>
                  </a:cubicBezTo>
                  <a:cubicBezTo>
                    <a:pt x="2538" y="7630"/>
                    <a:pt x="2673" y="7645"/>
                    <a:pt x="2808" y="7645"/>
                  </a:cubicBezTo>
                  <a:cubicBezTo>
                    <a:pt x="4079" y="7645"/>
                    <a:pt x="5240" y="6318"/>
                    <a:pt x="5799" y="6318"/>
                  </a:cubicBezTo>
                  <a:cubicBezTo>
                    <a:pt x="5894" y="6318"/>
                    <a:pt x="5971" y="6356"/>
                    <a:pt x="6028" y="6444"/>
                  </a:cubicBezTo>
                  <a:cubicBezTo>
                    <a:pt x="6922" y="7763"/>
                    <a:pt x="6403" y="9717"/>
                    <a:pt x="5124" y="10580"/>
                  </a:cubicBezTo>
                  <a:cubicBezTo>
                    <a:pt x="4626" y="10912"/>
                    <a:pt x="4002" y="10850"/>
                    <a:pt x="3565" y="11099"/>
                  </a:cubicBezTo>
                  <a:cubicBezTo>
                    <a:pt x="3472" y="11151"/>
                    <a:pt x="3399" y="11234"/>
                    <a:pt x="3337" y="11328"/>
                  </a:cubicBezTo>
                  <a:cubicBezTo>
                    <a:pt x="3503" y="12045"/>
                    <a:pt x="3981" y="12710"/>
                    <a:pt x="4688" y="12949"/>
                  </a:cubicBezTo>
                  <a:cubicBezTo>
                    <a:pt x="4858" y="13008"/>
                    <a:pt x="5041" y="13037"/>
                    <a:pt x="5226" y="13037"/>
                  </a:cubicBezTo>
                  <a:cubicBezTo>
                    <a:pt x="5887" y="13037"/>
                    <a:pt x="6577" y="12675"/>
                    <a:pt x="6829" y="12066"/>
                  </a:cubicBezTo>
                  <a:cubicBezTo>
                    <a:pt x="7006" y="11662"/>
                    <a:pt x="7323" y="10959"/>
                    <a:pt x="7347" y="10489"/>
                  </a:cubicBezTo>
                  <a:lnTo>
                    <a:pt x="7347" y="10489"/>
                  </a:lnTo>
                  <a:cubicBezTo>
                    <a:pt x="7352" y="10867"/>
                    <a:pt x="7528" y="11116"/>
                    <a:pt x="7891" y="11116"/>
                  </a:cubicBezTo>
                  <a:cubicBezTo>
                    <a:pt x="7945" y="11116"/>
                    <a:pt x="8003" y="11111"/>
                    <a:pt x="8065" y="11099"/>
                  </a:cubicBezTo>
                  <a:cubicBezTo>
                    <a:pt x="8564" y="11006"/>
                    <a:pt x="9011" y="10476"/>
                    <a:pt x="9198" y="10019"/>
                  </a:cubicBezTo>
                  <a:cubicBezTo>
                    <a:pt x="9344" y="9686"/>
                    <a:pt x="9437" y="9343"/>
                    <a:pt x="9468" y="8979"/>
                  </a:cubicBezTo>
                  <a:cubicBezTo>
                    <a:pt x="9489" y="8668"/>
                    <a:pt x="9167" y="8252"/>
                    <a:pt x="9198" y="7982"/>
                  </a:cubicBezTo>
                  <a:cubicBezTo>
                    <a:pt x="9302" y="6994"/>
                    <a:pt x="9583" y="6267"/>
                    <a:pt x="10632" y="6059"/>
                  </a:cubicBezTo>
                  <a:cubicBezTo>
                    <a:pt x="10864" y="6015"/>
                    <a:pt x="11083" y="5994"/>
                    <a:pt x="11292" y="5994"/>
                  </a:cubicBezTo>
                  <a:cubicBezTo>
                    <a:pt x="13185" y="5994"/>
                    <a:pt x="14131" y="7733"/>
                    <a:pt x="14571" y="9541"/>
                  </a:cubicBezTo>
                  <a:cubicBezTo>
                    <a:pt x="14683" y="9999"/>
                    <a:pt x="14799" y="10182"/>
                    <a:pt x="14899" y="10182"/>
                  </a:cubicBezTo>
                  <a:cubicBezTo>
                    <a:pt x="15172" y="10182"/>
                    <a:pt x="15325" y="8824"/>
                    <a:pt x="14945" y="7950"/>
                  </a:cubicBezTo>
                  <a:cubicBezTo>
                    <a:pt x="14831" y="7691"/>
                    <a:pt x="14748" y="6787"/>
                    <a:pt x="14779" y="6506"/>
                  </a:cubicBezTo>
                  <a:cubicBezTo>
                    <a:pt x="14862" y="5654"/>
                    <a:pt x="14737" y="4926"/>
                    <a:pt x="15631" y="4594"/>
                  </a:cubicBezTo>
                  <a:cubicBezTo>
                    <a:pt x="15820" y="4531"/>
                    <a:pt x="16012" y="4501"/>
                    <a:pt x="16202" y="4501"/>
                  </a:cubicBezTo>
                  <a:cubicBezTo>
                    <a:pt x="16827" y="4501"/>
                    <a:pt x="17422" y="4830"/>
                    <a:pt x="17741" y="5404"/>
                  </a:cubicBezTo>
                  <a:cubicBezTo>
                    <a:pt x="17969" y="5810"/>
                    <a:pt x="17793" y="6205"/>
                    <a:pt x="17793" y="6610"/>
                  </a:cubicBezTo>
                  <a:cubicBezTo>
                    <a:pt x="17585" y="6620"/>
                    <a:pt x="17211" y="6880"/>
                    <a:pt x="17148" y="6932"/>
                  </a:cubicBezTo>
                  <a:cubicBezTo>
                    <a:pt x="16151" y="7680"/>
                    <a:pt x="16462" y="8886"/>
                    <a:pt x="17315" y="9551"/>
                  </a:cubicBezTo>
                  <a:cubicBezTo>
                    <a:pt x="18021" y="10098"/>
                    <a:pt x="19003" y="10520"/>
                    <a:pt x="19956" y="10520"/>
                  </a:cubicBezTo>
                  <a:cubicBezTo>
                    <a:pt x="20433" y="10520"/>
                    <a:pt x="20903" y="10414"/>
                    <a:pt x="21326" y="10164"/>
                  </a:cubicBezTo>
                  <a:cubicBezTo>
                    <a:pt x="21586" y="10008"/>
                    <a:pt x="22033" y="9644"/>
                    <a:pt x="21773" y="9312"/>
                  </a:cubicBezTo>
                  <a:cubicBezTo>
                    <a:pt x="22615" y="9198"/>
                    <a:pt x="23675" y="8501"/>
                    <a:pt x="24153" y="7847"/>
                  </a:cubicBezTo>
                  <a:cubicBezTo>
                    <a:pt x="23739" y="7718"/>
                    <a:pt x="23643" y="7403"/>
                    <a:pt x="23803" y="7016"/>
                  </a:cubicBezTo>
                  <a:lnTo>
                    <a:pt x="23803" y="7016"/>
                  </a:lnTo>
                  <a:cubicBezTo>
                    <a:pt x="23597" y="7443"/>
                    <a:pt x="23025" y="7976"/>
                    <a:pt x="22708" y="8283"/>
                  </a:cubicBezTo>
                  <a:cubicBezTo>
                    <a:pt x="22415" y="8571"/>
                    <a:pt x="22006" y="8707"/>
                    <a:pt x="21592" y="8707"/>
                  </a:cubicBezTo>
                  <a:cubicBezTo>
                    <a:pt x="21155" y="8707"/>
                    <a:pt x="20711" y="8556"/>
                    <a:pt x="20391" y="8273"/>
                  </a:cubicBezTo>
                  <a:cubicBezTo>
                    <a:pt x="19528" y="7493"/>
                    <a:pt x="19539" y="6018"/>
                    <a:pt x="20277" y="5186"/>
                  </a:cubicBezTo>
                  <a:cubicBezTo>
                    <a:pt x="20567" y="4854"/>
                    <a:pt x="21014" y="4781"/>
                    <a:pt x="21285" y="4531"/>
                  </a:cubicBezTo>
                  <a:cubicBezTo>
                    <a:pt x="21461" y="4365"/>
                    <a:pt x="21440" y="4001"/>
                    <a:pt x="21586" y="3804"/>
                  </a:cubicBezTo>
                  <a:cubicBezTo>
                    <a:pt x="21700" y="3648"/>
                    <a:pt x="21887" y="3575"/>
                    <a:pt x="22002" y="3409"/>
                  </a:cubicBezTo>
                  <a:cubicBezTo>
                    <a:pt x="22137" y="3201"/>
                    <a:pt x="22189" y="2921"/>
                    <a:pt x="22293" y="2702"/>
                  </a:cubicBezTo>
                  <a:lnTo>
                    <a:pt x="22293" y="2702"/>
                  </a:lnTo>
                  <a:cubicBezTo>
                    <a:pt x="22059" y="2781"/>
                    <a:pt x="21835" y="2817"/>
                    <a:pt x="21621" y="2817"/>
                  </a:cubicBezTo>
                  <a:cubicBezTo>
                    <a:pt x="20277" y="2817"/>
                    <a:pt x="19372" y="1381"/>
                    <a:pt x="19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304;p51">
              <a:extLst>
                <a:ext uri="{FF2B5EF4-FFF2-40B4-BE49-F238E27FC236}">
                  <a16:creationId xmlns:a16="http://schemas.microsoft.com/office/drawing/2014/main" id="{0C2F4483-556D-E90C-6E87-F2236812F7F3}"/>
                </a:ext>
              </a:extLst>
            </p:cNvPr>
            <p:cNvSpPr/>
            <p:nvPr/>
          </p:nvSpPr>
          <p:spPr>
            <a:xfrm>
              <a:off x="5247371" y="2602278"/>
              <a:ext cx="68696" cy="50091"/>
            </a:xfrm>
            <a:custGeom>
              <a:avLst/>
              <a:gdLst/>
              <a:ahLst/>
              <a:cxnLst/>
              <a:rect l="l" t="t" r="r" b="b"/>
              <a:pathLst>
                <a:path w="2496" h="1820" extrusionOk="0">
                  <a:moveTo>
                    <a:pt x="1248" y="1"/>
                  </a:moveTo>
                  <a:cubicBezTo>
                    <a:pt x="562" y="1"/>
                    <a:pt x="1" y="406"/>
                    <a:pt x="1" y="915"/>
                  </a:cubicBezTo>
                  <a:cubicBezTo>
                    <a:pt x="1" y="1414"/>
                    <a:pt x="562" y="1819"/>
                    <a:pt x="1248" y="1819"/>
                  </a:cubicBezTo>
                  <a:cubicBezTo>
                    <a:pt x="1934" y="1819"/>
                    <a:pt x="2495" y="1414"/>
                    <a:pt x="2495" y="915"/>
                  </a:cubicBezTo>
                  <a:cubicBezTo>
                    <a:pt x="2495" y="417"/>
                    <a:pt x="1934" y="1"/>
                    <a:pt x="1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305;p51">
              <a:extLst>
                <a:ext uri="{FF2B5EF4-FFF2-40B4-BE49-F238E27FC236}">
                  <a16:creationId xmlns:a16="http://schemas.microsoft.com/office/drawing/2014/main" id="{B0C54DC3-1872-C265-C1F5-C815244E416B}"/>
                </a:ext>
              </a:extLst>
            </p:cNvPr>
            <p:cNvSpPr/>
            <p:nvPr/>
          </p:nvSpPr>
          <p:spPr>
            <a:xfrm>
              <a:off x="5134116" y="2603846"/>
              <a:ext cx="48660" cy="35366"/>
            </a:xfrm>
            <a:custGeom>
              <a:avLst/>
              <a:gdLst/>
              <a:ahLst/>
              <a:cxnLst/>
              <a:rect l="l" t="t" r="r" b="b"/>
              <a:pathLst>
                <a:path w="1768" h="1285" extrusionOk="0">
                  <a:moveTo>
                    <a:pt x="703" y="0"/>
                  </a:moveTo>
                  <a:cubicBezTo>
                    <a:pt x="452" y="0"/>
                    <a:pt x="239" y="104"/>
                    <a:pt x="146" y="297"/>
                  </a:cubicBezTo>
                  <a:cubicBezTo>
                    <a:pt x="0" y="588"/>
                    <a:pt x="229" y="983"/>
                    <a:pt x="634" y="1181"/>
                  </a:cubicBezTo>
                  <a:cubicBezTo>
                    <a:pt x="780" y="1252"/>
                    <a:pt x="932" y="1285"/>
                    <a:pt x="1072" y="1285"/>
                  </a:cubicBezTo>
                  <a:cubicBezTo>
                    <a:pt x="1322" y="1285"/>
                    <a:pt x="1539" y="1180"/>
                    <a:pt x="1632" y="993"/>
                  </a:cubicBezTo>
                  <a:cubicBezTo>
                    <a:pt x="1767" y="692"/>
                    <a:pt x="1549" y="297"/>
                    <a:pt x="1144" y="100"/>
                  </a:cubicBezTo>
                  <a:cubicBezTo>
                    <a:pt x="995" y="33"/>
                    <a:pt x="843" y="0"/>
                    <a:pt x="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306;p51">
              <a:extLst>
                <a:ext uri="{FF2B5EF4-FFF2-40B4-BE49-F238E27FC236}">
                  <a16:creationId xmlns:a16="http://schemas.microsoft.com/office/drawing/2014/main" id="{5B4A9CF2-ADAE-815F-36B3-18DEA8F370E9}"/>
                </a:ext>
              </a:extLst>
            </p:cNvPr>
            <p:cNvSpPr/>
            <p:nvPr/>
          </p:nvSpPr>
          <p:spPr>
            <a:xfrm>
              <a:off x="5487643" y="2533912"/>
              <a:ext cx="49513" cy="55265"/>
            </a:xfrm>
            <a:custGeom>
              <a:avLst/>
              <a:gdLst/>
              <a:ahLst/>
              <a:cxnLst/>
              <a:rect l="l" t="t" r="r" b="b"/>
              <a:pathLst>
                <a:path w="1799" h="2008" extrusionOk="0">
                  <a:moveTo>
                    <a:pt x="815" y="0"/>
                  </a:moveTo>
                  <a:cubicBezTo>
                    <a:pt x="761" y="0"/>
                    <a:pt x="708" y="7"/>
                    <a:pt x="655" y="22"/>
                  </a:cubicBezTo>
                  <a:cubicBezTo>
                    <a:pt x="229" y="136"/>
                    <a:pt x="1" y="666"/>
                    <a:pt x="146" y="1207"/>
                  </a:cubicBezTo>
                  <a:cubicBezTo>
                    <a:pt x="273" y="1678"/>
                    <a:pt x="630" y="2007"/>
                    <a:pt x="1002" y="2007"/>
                  </a:cubicBezTo>
                  <a:cubicBezTo>
                    <a:pt x="1056" y="2007"/>
                    <a:pt x="1110" y="2001"/>
                    <a:pt x="1164" y="1986"/>
                  </a:cubicBezTo>
                  <a:cubicBezTo>
                    <a:pt x="1580" y="1872"/>
                    <a:pt x="1798" y="1352"/>
                    <a:pt x="1663" y="801"/>
                  </a:cubicBezTo>
                  <a:cubicBezTo>
                    <a:pt x="1536" y="330"/>
                    <a:pt x="1180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307;p51">
              <a:extLst>
                <a:ext uri="{FF2B5EF4-FFF2-40B4-BE49-F238E27FC236}">
                  <a16:creationId xmlns:a16="http://schemas.microsoft.com/office/drawing/2014/main" id="{9A0508BF-E4D4-F56F-8240-554E5E109D34}"/>
                </a:ext>
              </a:extLst>
            </p:cNvPr>
            <p:cNvSpPr/>
            <p:nvPr/>
          </p:nvSpPr>
          <p:spPr>
            <a:xfrm>
              <a:off x="5297435" y="2418950"/>
              <a:ext cx="68669" cy="88402"/>
            </a:xfrm>
            <a:custGeom>
              <a:avLst/>
              <a:gdLst/>
              <a:ahLst/>
              <a:cxnLst/>
              <a:rect l="l" t="t" r="r" b="b"/>
              <a:pathLst>
                <a:path w="2495" h="3212" extrusionOk="0">
                  <a:moveTo>
                    <a:pt x="2162" y="0"/>
                  </a:moveTo>
                  <a:cubicBezTo>
                    <a:pt x="1809" y="135"/>
                    <a:pt x="1518" y="385"/>
                    <a:pt x="1320" y="707"/>
                  </a:cubicBezTo>
                  <a:cubicBezTo>
                    <a:pt x="1164" y="1008"/>
                    <a:pt x="1227" y="1227"/>
                    <a:pt x="1258" y="1549"/>
                  </a:cubicBezTo>
                  <a:cubicBezTo>
                    <a:pt x="925" y="1071"/>
                    <a:pt x="499" y="665"/>
                    <a:pt x="1" y="354"/>
                  </a:cubicBezTo>
                  <a:lnTo>
                    <a:pt x="1" y="354"/>
                  </a:lnTo>
                  <a:cubicBezTo>
                    <a:pt x="323" y="2287"/>
                    <a:pt x="2495" y="3212"/>
                    <a:pt x="2495" y="3212"/>
                  </a:cubicBezTo>
                  <a:cubicBezTo>
                    <a:pt x="1850" y="2609"/>
                    <a:pt x="1320" y="105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308;p51">
              <a:extLst>
                <a:ext uri="{FF2B5EF4-FFF2-40B4-BE49-F238E27FC236}">
                  <a16:creationId xmlns:a16="http://schemas.microsoft.com/office/drawing/2014/main" id="{69CD6D7C-A2DA-0513-4567-678134D3F098}"/>
                </a:ext>
              </a:extLst>
            </p:cNvPr>
            <p:cNvSpPr/>
            <p:nvPr/>
          </p:nvSpPr>
          <p:spPr>
            <a:xfrm>
              <a:off x="5134969" y="2459849"/>
              <a:ext cx="96411" cy="79265"/>
            </a:xfrm>
            <a:custGeom>
              <a:avLst/>
              <a:gdLst/>
              <a:ahLst/>
              <a:cxnLst/>
              <a:rect l="l" t="t" r="r" b="b"/>
              <a:pathLst>
                <a:path w="3503" h="2880" extrusionOk="0">
                  <a:moveTo>
                    <a:pt x="936" y="0"/>
                  </a:moveTo>
                  <a:cubicBezTo>
                    <a:pt x="848" y="460"/>
                    <a:pt x="926" y="947"/>
                    <a:pt x="1264" y="1289"/>
                  </a:cubicBezTo>
                  <a:lnTo>
                    <a:pt x="1264" y="1289"/>
                  </a:lnTo>
                  <a:cubicBezTo>
                    <a:pt x="1114" y="1166"/>
                    <a:pt x="921" y="1115"/>
                    <a:pt x="703" y="1115"/>
                  </a:cubicBezTo>
                  <a:cubicBezTo>
                    <a:pt x="486" y="1115"/>
                    <a:pt x="246" y="1166"/>
                    <a:pt x="1" y="1248"/>
                  </a:cubicBezTo>
                  <a:cubicBezTo>
                    <a:pt x="2100" y="1538"/>
                    <a:pt x="2890" y="2619"/>
                    <a:pt x="3503" y="2879"/>
                  </a:cubicBezTo>
                  <a:cubicBezTo>
                    <a:pt x="3139" y="2557"/>
                    <a:pt x="1902" y="1175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309;p51">
              <a:extLst>
                <a:ext uri="{FF2B5EF4-FFF2-40B4-BE49-F238E27FC236}">
                  <a16:creationId xmlns:a16="http://schemas.microsoft.com/office/drawing/2014/main" id="{4A3A6CB5-8F4C-E3E7-2E68-D77B5A2977D8}"/>
                </a:ext>
              </a:extLst>
            </p:cNvPr>
            <p:cNvSpPr/>
            <p:nvPr/>
          </p:nvSpPr>
          <p:spPr>
            <a:xfrm>
              <a:off x="5076622" y="3109407"/>
              <a:ext cx="681925" cy="25816"/>
            </a:xfrm>
            <a:custGeom>
              <a:avLst/>
              <a:gdLst/>
              <a:ahLst/>
              <a:cxnLst/>
              <a:rect l="l" t="t" r="r" b="b"/>
              <a:pathLst>
                <a:path w="24777" h="938" extrusionOk="0">
                  <a:moveTo>
                    <a:pt x="24735" y="1"/>
                  </a:moveTo>
                  <a:cubicBezTo>
                    <a:pt x="24641" y="208"/>
                    <a:pt x="24433" y="343"/>
                    <a:pt x="24205" y="354"/>
                  </a:cubicBezTo>
                  <a:cubicBezTo>
                    <a:pt x="20441" y="478"/>
                    <a:pt x="16682" y="533"/>
                    <a:pt x="12931" y="533"/>
                  </a:cubicBezTo>
                  <a:cubicBezTo>
                    <a:pt x="8840" y="533"/>
                    <a:pt x="4758" y="468"/>
                    <a:pt x="686" y="354"/>
                  </a:cubicBezTo>
                  <a:cubicBezTo>
                    <a:pt x="458" y="343"/>
                    <a:pt x="260" y="208"/>
                    <a:pt x="167" y="1"/>
                  </a:cubicBezTo>
                  <a:lnTo>
                    <a:pt x="167" y="1"/>
                  </a:lnTo>
                  <a:cubicBezTo>
                    <a:pt x="1" y="375"/>
                    <a:pt x="271" y="801"/>
                    <a:pt x="686" y="801"/>
                  </a:cubicBezTo>
                  <a:cubicBezTo>
                    <a:pt x="4309" y="897"/>
                    <a:pt x="7932" y="938"/>
                    <a:pt x="11569" y="938"/>
                  </a:cubicBezTo>
                  <a:cubicBezTo>
                    <a:pt x="15756" y="938"/>
                    <a:pt x="19961" y="884"/>
                    <a:pt x="24205" y="801"/>
                  </a:cubicBezTo>
                  <a:cubicBezTo>
                    <a:pt x="24527" y="801"/>
                    <a:pt x="24776" y="551"/>
                    <a:pt x="24776" y="229"/>
                  </a:cubicBezTo>
                  <a:cubicBezTo>
                    <a:pt x="24776" y="156"/>
                    <a:pt x="24766" y="73"/>
                    <a:pt x="24735" y="1"/>
                  </a:cubicBezTo>
                  <a:close/>
                </a:path>
              </a:pathLst>
            </a:custGeom>
            <a:solidFill>
              <a:srgbClr val="3A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310;p51">
              <a:extLst>
                <a:ext uri="{FF2B5EF4-FFF2-40B4-BE49-F238E27FC236}">
                  <a16:creationId xmlns:a16="http://schemas.microsoft.com/office/drawing/2014/main" id="{EA1BAD08-7B4B-D63A-F036-BFE32C333D0E}"/>
                </a:ext>
              </a:extLst>
            </p:cNvPr>
            <p:cNvSpPr/>
            <p:nvPr/>
          </p:nvSpPr>
          <p:spPr>
            <a:xfrm>
              <a:off x="5473909" y="3189690"/>
              <a:ext cx="258877" cy="158667"/>
            </a:xfrm>
            <a:custGeom>
              <a:avLst/>
              <a:gdLst/>
              <a:ahLst/>
              <a:cxnLst/>
              <a:rect l="l" t="t" r="r" b="b"/>
              <a:pathLst>
                <a:path w="9406" h="5765" extrusionOk="0">
                  <a:moveTo>
                    <a:pt x="3404" y="0"/>
                  </a:moveTo>
                  <a:cubicBezTo>
                    <a:pt x="1931" y="0"/>
                    <a:pt x="756" y="553"/>
                    <a:pt x="448" y="1521"/>
                  </a:cubicBezTo>
                  <a:cubicBezTo>
                    <a:pt x="1" y="2914"/>
                    <a:pt x="1539" y="4660"/>
                    <a:pt x="3887" y="5418"/>
                  </a:cubicBezTo>
                  <a:cubicBezTo>
                    <a:pt x="4616" y="5654"/>
                    <a:pt x="5338" y="5765"/>
                    <a:pt x="6000" y="5765"/>
                  </a:cubicBezTo>
                  <a:cubicBezTo>
                    <a:pt x="7472" y="5765"/>
                    <a:pt x="8651" y="5215"/>
                    <a:pt x="8959" y="4254"/>
                  </a:cubicBezTo>
                  <a:cubicBezTo>
                    <a:pt x="9406" y="2851"/>
                    <a:pt x="7868" y="1105"/>
                    <a:pt x="5519" y="347"/>
                  </a:cubicBezTo>
                  <a:cubicBezTo>
                    <a:pt x="4788" y="112"/>
                    <a:pt x="4066" y="0"/>
                    <a:pt x="3404" y="0"/>
                  </a:cubicBezTo>
                  <a:close/>
                </a:path>
              </a:pathLst>
            </a:custGeom>
            <a:solidFill>
              <a:srgbClr val="564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311;p51">
              <a:extLst>
                <a:ext uri="{FF2B5EF4-FFF2-40B4-BE49-F238E27FC236}">
                  <a16:creationId xmlns:a16="http://schemas.microsoft.com/office/drawing/2014/main" id="{5C0F4A83-F68E-4C5F-D992-F8110F484CF8}"/>
                </a:ext>
              </a:extLst>
            </p:cNvPr>
            <p:cNvSpPr/>
            <p:nvPr/>
          </p:nvSpPr>
          <p:spPr>
            <a:xfrm>
              <a:off x="5376672" y="3168993"/>
              <a:ext cx="113283" cy="66467"/>
            </a:xfrm>
            <a:custGeom>
              <a:avLst/>
              <a:gdLst/>
              <a:ahLst/>
              <a:cxnLst/>
              <a:rect l="l" t="t" r="r" b="b"/>
              <a:pathLst>
                <a:path w="4116" h="2415" extrusionOk="0">
                  <a:moveTo>
                    <a:pt x="2408" y="1"/>
                  </a:moveTo>
                  <a:cubicBezTo>
                    <a:pt x="2231" y="1"/>
                    <a:pt x="2047" y="16"/>
                    <a:pt x="1860" y="49"/>
                  </a:cubicBezTo>
                  <a:cubicBezTo>
                    <a:pt x="780" y="236"/>
                    <a:pt x="0" y="901"/>
                    <a:pt x="104" y="1546"/>
                  </a:cubicBezTo>
                  <a:cubicBezTo>
                    <a:pt x="198" y="2069"/>
                    <a:pt x="866" y="2415"/>
                    <a:pt x="1704" y="2415"/>
                  </a:cubicBezTo>
                  <a:cubicBezTo>
                    <a:pt x="1881" y="2415"/>
                    <a:pt x="2066" y="2399"/>
                    <a:pt x="2255" y="2367"/>
                  </a:cubicBezTo>
                  <a:cubicBezTo>
                    <a:pt x="3326" y="2190"/>
                    <a:pt x="4116" y="1525"/>
                    <a:pt x="4001" y="880"/>
                  </a:cubicBezTo>
                  <a:cubicBezTo>
                    <a:pt x="3916" y="349"/>
                    <a:pt x="3242" y="1"/>
                    <a:pt x="2408" y="1"/>
                  </a:cubicBezTo>
                  <a:close/>
                </a:path>
              </a:pathLst>
            </a:custGeom>
            <a:solidFill>
              <a:srgbClr val="564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2312;p51">
              <a:extLst>
                <a:ext uri="{FF2B5EF4-FFF2-40B4-BE49-F238E27FC236}">
                  <a16:creationId xmlns:a16="http://schemas.microsoft.com/office/drawing/2014/main" id="{D1EEB83A-B65F-84D3-CBE7-EEC3BB97A50A}"/>
                </a:ext>
              </a:extLst>
            </p:cNvPr>
            <p:cNvSpPr/>
            <p:nvPr/>
          </p:nvSpPr>
          <p:spPr>
            <a:xfrm>
              <a:off x="5083200" y="3275863"/>
              <a:ext cx="53229" cy="85265"/>
            </a:xfrm>
            <a:custGeom>
              <a:avLst/>
              <a:gdLst/>
              <a:ahLst/>
              <a:cxnLst/>
              <a:rect l="l" t="t" r="r" b="b"/>
              <a:pathLst>
                <a:path w="1934" h="3098" extrusionOk="0">
                  <a:moveTo>
                    <a:pt x="738" y="1"/>
                  </a:moveTo>
                  <a:lnTo>
                    <a:pt x="1" y="999"/>
                  </a:lnTo>
                  <a:lnTo>
                    <a:pt x="1383" y="3098"/>
                  </a:lnTo>
                  <a:lnTo>
                    <a:pt x="1934" y="1"/>
                  </a:lnTo>
                  <a:close/>
                </a:path>
              </a:pathLst>
            </a:custGeom>
            <a:solidFill>
              <a:srgbClr val="2B23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2313;p51">
              <a:extLst>
                <a:ext uri="{FF2B5EF4-FFF2-40B4-BE49-F238E27FC236}">
                  <a16:creationId xmlns:a16="http://schemas.microsoft.com/office/drawing/2014/main" id="{D00E6B82-613C-3AB5-D8ED-22C8A9D0DCC4}"/>
                </a:ext>
              </a:extLst>
            </p:cNvPr>
            <p:cNvSpPr/>
            <p:nvPr/>
          </p:nvSpPr>
          <p:spPr>
            <a:xfrm>
              <a:off x="4964220" y="3249442"/>
              <a:ext cx="127594" cy="65944"/>
            </a:xfrm>
            <a:custGeom>
              <a:avLst/>
              <a:gdLst/>
              <a:ahLst/>
              <a:cxnLst/>
              <a:rect l="l" t="t" r="r" b="b"/>
              <a:pathLst>
                <a:path w="4636" h="2396" extrusionOk="0">
                  <a:moveTo>
                    <a:pt x="4445" y="0"/>
                  </a:moveTo>
                  <a:cubicBezTo>
                    <a:pt x="3548" y="0"/>
                    <a:pt x="3197" y="307"/>
                    <a:pt x="2645" y="307"/>
                  </a:cubicBezTo>
                  <a:cubicBezTo>
                    <a:pt x="2587" y="307"/>
                    <a:pt x="2527" y="303"/>
                    <a:pt x="2463" y="296"/>
                  </a:cubicBezTo>
                  <a:cubicBezTo>
                    <a:pt x="2100" y="254"/>
                    <a:pt x="1736" y="181"/>
                    <a:pt x="1372" y="88"/>
                  </a:cubicBezTo>
                  <a:cubicBezTo>
                    <a:pt x="1279" y="46"/>
                    <a:pt x="1175" y="15"/>
                    <a:pt x="1081" y="15"/>
                  </a:cubicBezTo>
                  <a:cubicBezTo>
                    <a:pt x="603" y="15"/>
                    <a:pt x="146" y="556"/>
                    <a:pt x="73" y="1210"/>
                  </a:cubicBezTo>
                  <a:cubicBezTo>
                    <a:pt x="0" y="1803"/>
                    <a:pt x="250" y="2291"/>
                    <a:pt x="645" y="2385"/>
                  </a:cubicBezTo>
                  <a:lnTo>
                    <a:pt x="645" y="2395"/>
                  </a:lnTo>
                  <a:lnTo>
                    <a:pt x="811" y="2395"/>
                  </a:lnTo>
                  <a:cubicBezTo>
                    <a:pt x="1631" y="2395"/>
                    <a:pt x="2148" y="2031"/>
                    <a:pt x="2471" y="2031"/>
                  </a:cubicBezTo>
                  <a:cubicBezTo>
                    <a:pt x="2475" y="2031"/>
                    <a:pt x="2480" y="2031"/>
                    <a:pt x="2484" y="2031"/>
                  </a:cubicBezTo>
                  <a:cubicBezTo>
                    <a:pt x="2827" y="2052"/>
                    <a:pt x="4240" y="2395"/>
                    <a:pt x="4240" y="2395"/>
                  </a:cubicBezTo>
                  <a:lnTo>
                    <a:pt x="4635" y="5"/>
                  </a:lnTo>
                  <a:cubicBezTo>
                    <a:pt x="4569" y="2"/>
                    <a:pt x="4506" y="0"/>
                    <a:pt x="4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2314;p51">
              <a:extLst>
                <a:ext uri="{FF2B5EF4-FFF2-40B4-BE49-F238E27FC236}">
                  <a16:creationId xmlns:a16="http://schemas.microsoft.com/office/drawing/2014/main" id="{B66D2DAB-6DBD-958B-CEB8-51C13F7CEDB9}"/>
                </a:ext>
              </a:extLst>
            </p:cNvPr>
            <p:cNvSpPr/>
            <p:nvPr/>
          </p:nvSpPr>
          <p:spPr>
            <a:xfrm>
              <a:off x="4966504" y="3249662"/>
              <a:ext cx="125007" cy="31899"/>
            </a:xfrm>
            <a:custGeom>
              <a:avLst/>
              <a:gdLst/>
              <a:ahLst/>
              <a:cxnLst/>
              <a:rect l="l" t="t" r="r" b="b"/>
              <a:pathLst>
                <a:path w="4542" h="1159" extrusionOk="0">
                  <a:moveTo>
                    <a:pt x="4320" y="1"/>
                  </a:moveTo>
                  <a:cubicBezTo>
                    <a:pt x="3455" y="1"/>
                    <a:pt x="3107" y="299"/>
                    <a:pt x="2562" y="299"/>
                  </a:cubicBezTo>
                  <a:cubicBezTo>
                    <a:pt x="2504" y="299"/>
                    <a:pt x="2444" y="295"/>
                    <a:pt x="2380" y="288"/>
                  </a:cubicBezTo>
                  <a:cubicBezTo>
                    <a:pt x="2017" y="246"/>
                    <a:pt x="1653" y="173"/>
                    <a:pt x="1289" y="80"/>
                  </a:cubicBezTo>
                  <a:cubicBezTo>
                    <a:pt x="1196" y="38"/>
                    <a:pt x="1092" y="7"/>
                    <a:pt x="998" y="7"/>
                  </a:cubicBezTo>
                  <a:cubicBezTo>
                    <a:pt x="541" y="7"/>
                    <a:pt x="104" y="496"/>
                    <a:pt x="1" y="1119"/>
                  </a:cubicBezTo>
                  <a:cubicBezTo>
                    <a:pt x="266" y="1145"/>
                    <a:pt x="531" y="1158"/>
                    <a:pt x="796" y="1158"/>
                  </a:cubicBezTo>
                  <a:cubicBezTo>
                    <a:pt x="1061" y="1158"/>
                    <a:pt x="1326" y="1145"/>
                    <a:pt x="1591" y="1119"/>
                  </a:cubicBezTo>
                  <a:cubicBezTo>
                    <a:pt x="2858" y="1005"/>
                    <a:pt x="3939" y="652"/>
                    <a:pt x="4511" y="215"/>
                  </a:cubicBezTo>
                  <a:lnTo>
                    <a:pt x="4542" y="7"/>
                  </a:lnTo>
                  <a:cubicBezTo>
                    <a:pt x="4464" y="3"/>
                    <a:pt x="4390" y="1"/>
                    <a:pt x="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2315;p51">
              <a:extLst>
                <a:ext uri="{FF2B5EF4-FFF2-40B4-BE49-F238E27FC236}">
                  <a16:creationId xmlns:a16="http://schemas.microsoft.com/office/drawing/2014/main" id="{BE6412FC-5441-F4EB-BB1E-09FCDC24C5D9}"/>
                </a:ext>
              </a:extLst>
            </p:cNvPr>
            <p:cNvSpPr/>
            <p:nvPr/>
          </p:nvSpPr>
          <p:spPr>
            <a:xfrm>
              <a:off x="5060328" y="3249634"/>
              <a:ext cx="54082" cy="65669"/>
            </a:xfrm>
            <a:custGeom>
              <a:avLst/>
              <a:gdLst/>
              <a:ahLst/>
              <a:cxnLst/>
              <a:rect l="l" t="t" r="r" b="b"/>
              <a:pathLst>
                <a:path w="1965" h="2386" extrusionOk="0">
                  <a:moveTo>
                    <a:pt x="1123" y="0"/>
                  </a:moveTo>
                  <a:cubicBezTo>
                    <a:pt x="718" y="0"/>
                    <a:pt x="305" y="411"/>
                    <a:pt x="156" y="995"/>
                  </a:cubicBezTo>
                  <a:cubicBezTo>
                    <a:pt x="0" y="1640"/>
                    <a:pt x="239" y="2263"/>
                    <a:pt x="686" y="2367"/>
                  </a:cubicBezTo>
                  <a:cubicBezTo>
                    <a:pt x="735" y="2380"/>
                    <a:pt x="785" y="2385"/>
                    <a:pt x="834" y="2385"/>
                  </a:cubicBezTo>
                  <a:cubicBezTo>
                    <a:pt x="1247" y="2385"/>
                    <a:pt x="1660" y="1976"/>
                    <a:pt x="1809" y="1401"/>
                  </a:cubicBezTo>
                  <a:cubicBezTo>
                    <a:pt x="1964" y="746"/>
                    <a:pt x="1725" y="133"/>
                    <a:pt x="1268" y="19"/>
                  </a:cubicBezTo>
                  <a:cubicBezTo>
                    <a:pt x="1220" y="6"/>
                    <a:pt x="1172" y="0"/>
                    <a:pt x="1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2316;p51">
              <a:extLst>
                <a:ext uri="{FF2B5EF4-FFF2-40B4-BE49-F238E27FC236}">
                  <a16:creationId xmlns:a16="http://schemas.microsoft.com/office/drawing/2014/main" id="{8891C12E-91CD-08B8-9116-C6A166AAF371}"/>
                </a:ext>
              </a:extLst>
            </p:cNvPr>
            <p:cNvSpPr/>
            <p:nvPr/>
          </p:nvSpPr>
          <p:spPr>
            <a:xfrm>
              <a:off x="5418148" y="3667481"/>
              <a:ext cx="79815" cy="43761"/>
            </a:xfrm>
            <a:custGeom>
              <a:avLst/>
              <a:gdLst/>
              <a:ahLst/>
              <a:cxnLst/>
              <a:rect l="l" t="t" r="r" b="b"/>
              <a:pathLst>
                <a:path w="2900" h="1590" extrusionOk="0">
                  <a:moveTo>
                    <a:pt x="1818" y="1"/>
                  </a:moveTo>
                  <a:cubicBezTo>
                    <a:pt x="558" y="1"/>
                    <a:pt x="0" y="1589"/>
                    <a:pt x="0" y="1589"/>
                  </a:cubicBezTo>
                  <a:lnTo>
                    <a:pt x="2806" y="1589"/>
                  </a:lnTo>
                  <a:cubicBezTo>
                    <a:pt x="2827" y="1163"/>
                    <a:pt x="2900" y="228"/>
                    <a:pt x="2255" y="61"/>
                  </a:cubicBezTo>
                  <a:cubicBezTo>
                    <a:pt x="2101" y="20"/>
                    <a:pt x="1955" y="1"/>
                    <a:pt x="1818" y="1"/>
                  </a:cubicBezTo>
                  <a:close/>
                </a:path>
              </a:pathLst>
            </a:custGeom>
            <a:solidFill>
              <a:srgbClr val="5B3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2317;p51">
              <a:extLst>
                <a:ext uri="{FF2B5EF4-FFF2-40B4-BE49-F238E27FC236}">
                  <a16:creationId xmlns:a16="http://schemas.microsoft.com/office/drawing/2014/main" id="{048AFA7F-9BA4-13B9-BD32-E64358F620E2}"/>
                </a:ext>
              </a:extLst>
            </p:cNvPr>
            <p:cNvSpPr/>
            <p:nvPr/>
          </p:nvSpPr>
          <p:spPr>
            <a:xfrm>
              <a:off x="5418148" y="3672600"/>
              <a:ext cx="36908" cy="38642"/>
            </a:xfrm>
            <a:custGeom>
              <a:avLst/>
              <a:gdLst/>
              <a:ahLst/>
              <a:cxnLst/>
              <a:rect l="l" t="t" r="r" b="b"/>
              <a:pathLst>
                <a:path w="1341" h="1404" extrusionOk="0">
                  <a:moveTo>
                    <a:pt x="1102" y="0"/>
                  </a:moveTo>
                  <a:lnTo>
                    <a:pt x="1102" y="0"/>
                  </a:lnTo>
                  <a:cubicBezTo>
                    <a:pt x="343" y="426"/>
                    <a:pt x="0" y="1403"/>
                    <a:pt x="0" y="1403"/>
                  </a:cubicBezTo>
                  <a:lnTo>
                    <a:pt x="1341" y="1403"/>
                  </a:lnTo>
                  <a:cubicBezTo>
                    <a:pt x="1310" y="1320"/>
                    <a:pt x="1268" y="1247"/>
                    <a:pt x="1237" y="1164"/>
                  </a:cubicBezTo>
                  <a:cubicBezTo>
                    <a:pt x="1102" y="790"/>
                    <a:pt x="1050" y="395"/>
                    <a:pt x="1102" y="0"/>
                  </a:cubicBezTo>
                  <a:close/>
                </a:path>
              </a:pathLst>
            </a:custGeom>
            <a:solidFill>
              <a:srgbClr val="8C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2318;p51">
              <a:extLst>
                <a:ext uri="{FF2B5EF4-FFF2-40B4-BE49-F238E27FC236}">
                  <a16:creationId xmlns:a16="http://schemas.microsoft.com/office/drawing/2014/main" id="{AA9BC8B5-1604-90DD-D6F5-83A16164D868}"/>
                </a:ext>
              </a:extLst>
            </p:cNvPr>
            <p:cNvSpPr/>
            <p:nvPr/>
          </p:nvSpPr>
          <p:spPr>
            <a:xfrm>
              <a:off x="5567733" y="3660298"/>
              <a:ext cx="110145" cy="50944"/>
            </a:xfrm>
            <a:custGeom>
              <a:avLst/>
              <a:gdLst/>
              <a:ahLst/>
              <a:cxnLst/>
              <a:rect l="l" t="t" r="r" b="b"/>
              <a:pathLst>
                <a:path w="4002" h="1851" extrusionOk="0">
                  <a:moveTo>
                    <a:pt x="2858" y="0"/>
                  </a:moveTo>
                  <a:cubicBezTo>
                    <a:pt x="1507" y="520"/>
                    <a:pt x="447" y="1227"/>
                    <a:pt x="0" y="1850"/>
                  </a:cubicBezTo>
                  <a:lnTo>
                    <a:pt x="3960" y="1850"/>
                  </a:lnTo>
                  <a:cubicBezTo>
                    <a:pt x="4001" y="1362"/>
                    <a:pt x="3378" y="115"/>
                    <a:pt x="2858" y="0"/>
                  </a:cubicBezTo>
                  <a:close/>
                </a:path>
              </a:pathLst>
            </a:custGeom>
            <a:solidFill>
              <a:srgbClr val="5B3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2319;p51">
              <a:extLst>
                <a:ext uri="{FF2B5EF4-FFF2-40B4-BE49-F238E27FC236}">
                  <a16:creationId xmlns:a16="http://schemas.microsoft.com/office/drawing/2014/main" id="{022AE0D4-3993-FD45-1298-0115F2C0C721}"/>
                </a:ext>
              </a:extLst>
            </p:cNvPr>
            <p:cNvSpPr/>
            <p:nvPr/>
          </p:nvSpPr>
          <p:spPr>
            <a:xfrm>
              <a:off x="5190179" y="3669435"/>
              <a:ext cx="89255" cy="41807"/>
            </a:xfrm>
            <a:custGeom>
              <a:avLst/>
              <a:gdLst/>
              <a:ahLst/>
              <a:cxnLst/>
              <a:rect l="l" t="t" r="r" b="b"/>
              <a:pathLst>
                <a:path w="3243" h="1519" extrusionOk="0">
                  <a:moveTo>
                    <a:pt x="915" y="1"/>
                  </a:moveTo>
                  <a:cubicBezTo>
                    <a:pt x="499" y="105"/>
                    <a:pt x="0" y="1123"/>
                    <a:pt x="42" y="1518"/>
                  </a:cubicBezTo>
                  <a:lnTo>
                    <a:pt x="3243" y="1518"/>
                  </a:lnTo>
                  <a:cubicBezTo>
                    <a:pt x="2765" y="988"/>
                    <a:pt x="2183" y="562"/>
                    <a:pt x="1538" y="261"/>
                  </a:cubicBezTo>
                  <a:cubicBezTo>
                    <a:pt x="1331" y="167"/>
                    <a:pt x="1123" y="74"/>
                    <a:pt x="915" y="1"/>
                  </a:cubicBezTo>
                  <a:close/>
                </a:path>
              </a:pathLst>
            </a:custGeom>
            <a:solidFill>
              <a:srgbClr val="5B3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0"/>
          <p:cNvSpPr txBox="1">
            <a:spLocks noGrp="1"/>
          </p:cNvSpPr>
          <p:nvPr>
            <p:ph type="title" idx="4294967295"/>
          </p:nvPr>
        </p:nvSpPr>
        <p:spPr>
          <a:xfrm>
            <a:off x="820320" y="82018"/>
            <a:ext cx="7707312" cy="420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 se aplica cercetarile efectuate in ICF?</a:t>
            </a:r>
            <a:endParaRPr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77" name="Google Shape;777;p50"/>
          <p:cNvGrpSpPr/>
          <p:nvPr/>
        </p:nvGrpSpPr>
        <p:grpSpPr>
          <a:xfrm>
            <a:off x="415457" y="199337"/>
            <a:ext cx="329404" cy="420627"/>
            <a:chOff x="5905475" y="2032050"/>
            <a:chExt cx="454350" cy="580175"/>
          </a:xfrm>
        </p:grpSpPr>
        <p:sp>
          <p:nvSpPr>
            <p:cNvPr id="778" name="Google Shape;778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786A03B-4FC8-170B-6744-529C90F67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7" y="737224"/>
            <a:ext cx="3942698" cy="295548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8DB5116-8F4B-47A0-A0B4-3B1B7B533846}"/>
              </a:ext>
            </a:extLst>
          </p:cNvPr>
          <p:cNvSpPr txBox="1"/>
          <p:nvPr/>
        </p:nvSpPr>
        <p:spPr>
          <a:xfrm>
            <a:off x="580159" y="4288264"/>
            <a:ext cx="8487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FTIR</a:t>
            </a:r>
            <a:r>
              <a:rPr lang="en-GB" dirty="0"/>
              <a:t> - </a:t>
            </a:r>
            <a:r>
              <a:rPr lang="en-GB" dirty="0" err="1">
                <a:solidFill>
                  <a:srgbClr val="C00000"/>
                </a:solidFill>
              </a:rPr>
              <a:t>spectroscopia</a:t>
            </a:r>
            <a:r>
              <a:rPr lang="en-GB" dirty="0">
                <a:solidFill>
                  <a:srgbClr val="C00000"/>
                </a:solidFill>
              </a:rPr>
              <a:t> in </a:t>
            </a:r>
            <a:r>
              <a:rPr lang="en-GB" dirty="0" err="1">
                <a:solidFill>
                  <a:srgbClr val="C00000"/>
                </a:solidFill>
              </a:rPr>
              <a:t>infrarosu</a:t>
            </a:r>
            <a:r>
              <a:rPr lang="en-GB" dirty="0">
                <a:solidFill>
                  <a:srgbClr val="C00000"/>
                </a:solidFill>
              </a:rPr>
              <a:t> cu </a:t>
            </a:r>
            <a:r>
              <a:rPr lang="en-GB" dirty="0" err="1">
                <a:solidFill>
                  <a:srgbClr val="C00000"/>
                </a:solidFill>
              </a:rPr>
              <a:t>transformanta</a:t>
            </a:r>
            <a:r>
              <a:rPr lang="en-GB" dirty="0">
                <a:solidFill>
                  <a:srgbClr val="C00000"/>
                </a:solidFill>
              </a:rPr>
              <a:t> Fourier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folosita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identificarea</a:t>
            </a:r>
            <a:r>
              <a:rPr lang="en-GB" dirty="0"/>
              <a:t> </a:t>
            </a:r>
            <a:r>
              <a:rPr lang="en-GB" dirty="0" err="1"/>
              <a:t>compusilor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investigarea</a:t>
            </a:r>
            <a:r>
              <a:rPr lang="en-GB" dirty="0"/>
              <a:t> </a:t>
            </a:r>
            <a:r>
              <a:rPr lang="en-GB" dirty="0" err="1"/>
              <a:t>compozitiei</a:t>
            </a:r>
            <a:r>
              <a:rPr lang="en-GB" dirty="0"/>
              <a:t> </a:t>
            </a:r>
            <a:r>
              <a:rPr lang="en-GB" dirty="0" err="1"/>
              <a:t>unei</a:t>
            </a:r>
            <a:r>
              <a:rPr lang="en-GB" dirty="0"/>
              <a:t> </a:t>
            </a:r>
            <a:r>
              <a:rPr lang="en-GB" dirty="0" err="1"/>
              <a:t>probei</a:t>
            </a:r>
            <a:r>
              <a:rPr lang="en-GB" dirty="0"/>
              <a:t>.</a:t>
            </a:r>
          </a:p>
          <a:p>
            <a:pPr algn="ctr"/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84F029-FCF5-BFA4-2044-87932577FF2B}"/>
              </a:ext>
            </a:extLst>
          </p:cNvPr>
          <p:cNvSpPr txBox="1"/>
          <p:nvPr/>
        </p:nvSpPr>
        <p:spPr>
          <a:xfrm>
            <a:off x="7308430" y="1018259"/>
            <a:ext cx="1767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latin typeface="Comic Sans MS" panose="030F0702030302020204" pitchFamily="66" charset="0"/>
              </a:rPr>
              <a:t>Produse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cosmetice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pentru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machiaj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analizate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prin</a:t>
            </a:r>
            <a:r>
              <a:rPr lang="en-GB" sz="1000" dirty="0">
                <a:latin typeface="Comic Sans MS" panose="030F0702030302020204" pitchFamily="66" charset="0"/>
              </a:rPr>
              <a:t> FTIR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1D03220-C5BA-0C97-9BB0-01052F30B155}"/>
              </a:ext>
            </a:extLst>
          </p:cNvPr>
          <p:cNvSpPr/>
          <p:nvPr/>
        </p:nvSpPr>
        <p:spPr>
          <a:xfrm>
            <a:off x="4361773" y="2259402"/>
            <a:ext cx="624405" cy="429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26E0AB-7CF2-8F6E-BDDC-D8A952511191}"/>
              </a:ext>
            </a:extLst>
          </p:cNvPr>
          <p:cNvSpPr txBox="1"/>
          <p:nvPr/>
        </p:nvSpPr>
        <p:spPr>
          <a:xfrm>
            <a:off x="1747519" y="3788723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FTIR</a:t>
            </a:r>
          </a:p>
        </p:txBody>
      </p:sp>
      <p:grpSp>
        <p:nvGrpSpPr>
          <p:cNvPr id="61" name="Google Shape;777;p50">
            <a:extLst>
              <a:ext uri="{FF2B5EF4-FFF2-40B4-BE49-F238E27FC236}">
                <a16:creationId xmlns:a16="http://schemas.microsoft.com/office/drawing/2014/main" id="{63DC9E62-E9DC-F52B-E12F-125BA7EDE2DB}"/>
              </a:ext>
            </a:extLst>
          </p:cNvPr>
          <p:cNvGrpSpPr/>
          <p:nvPr/>
        </p:nvGrpSpPr>
        <p:grpSpPr>
          <a:xfrm>
            <a:off x="8309923" y="197618"/>
            <a:ext cx="329404" cy="420627"/>
            <a:chOff x="5905475" y="2032050"/>
            <a:chExt cx="454350" cy="580175"/>
          </a:xfrm>
        </p:grpSpPr>
        <p:sp>
          <p:nvSpPr>
            <p:cNvPr id="62" name="Google Shape;778;p50">
              <a:extLst>
                <a:ext uri="{FF2B5EF4-FFF2-40B4-BE49-F238E27FC236}">
                  <a16:creationId xmlns:a16="http://schemas.microsoft.com/office/drawing/2014/main" id="{000EDCD2-4250-18EA-9FDB-347B5F33D8BB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779;p50">
              <a:extLst>
                <a:ext uri="{FF2B5EF4-FFF2-40B4-BE49-F238E27FC236}">
                  <a16:creationId xmlns:a16="http://schemas.microsoft.com/office/drawing/2014/main" id="{855588C8-789C-8FF7-078E-544ADD7F01A8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80;p50">
              <a:extLst>
                <a:ext uri="{FF2B5EF4-FFF2-40B4-BE49-F238E27FC236}">
                  <a16:creationId xmlns:a16="http://schemas.microsoft.com/office/drawing/2014/main" id="{E6D051C8-86F5-A3CE-52C4-4364846622A9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81;p50">
              <a:extLst>
                <a:ext uri="{FF2B5EF4-FFF2-40B4-BE49-F238E27FC236}">
                  <a16:creationId xmlns:a16="http://schemas.microsoft.com/office/drawing/2014/main" id="{86C5591E-736B-669F-60ED-C31BEAD00255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82;p50">
              <a:extLst>
                <a:ext uri="{FF2B5EF4-FFF2-40B4-BE49-F238E27FC236}">
                  <a16:creationId xmlns:a16="http://schemas.microsoft.com/office/drawing/2014/main" id="{5BF9DEA4-EB37-4B4B-A0BB-D70520ABA944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83;p50">
              <a:extLst>
                <a:ext uri="{FF2B5EF4-FFF2-40B4-BE49-F238E27FC236}">
                  <a16:creationId xmlns:a16="http://schemas.microsoft.com/office/drawing/2014/main" id="{49004E63-ED6F-93F8-001F-B685D134C9B5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7;p50">
            <a:extLst>
              <a:ext uri="{FF2B5EF4-FFF2-40B4-BE49-F238E27FC236}">
                <a16:creationId xmlns:a16="http://schemas.microsoft.com/office/drawing/2014/main" id="{5EDA50D2-7CFA-C884-22A5-73C60CA761FF}"/>
              </a:ext>
            </a:extLst>
          </p:cNvPr>
          <p:cNvGrpSpPr/>
          <p:nvPr/>
        </p:nvGrpSpPr>
        <p:grpSpPr>
          <a:xfrm>
            <a:off x="272823" y="3829057"/>
            <a:ext cx="329404" cy="420627"/>
            <a:chOff x="5905475" y="2032050"/>
            <a:chExt cx="454350" cy="580175"/>
          </a:xfrm>
        </p:grpSpPr>
        <p:sp>
          <p:nvSpPr>
            <p:cNvPr id="773" name="Google Shape;778;p50">
              <a:extLst>
                <a:ext uri="{FF2B5EF4-FFF2-40B4-BE49-F238E27FC236}">
                  <a16:creationId xmlns:a16="http://schemas.microsoft.com/office/drawing/2014/main" id="{789A2227-9668-898F-C251-20F5621B2AF3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9;p50">
              <a:extLst>
                <a:ext uri="{FF2B5EF4-FFF2-40B4-BE49-F238E27FC236}">
                  <a16:creationId xmlns:a16="http://schemas.microsoft.com/office/drawing/2014/main" id="{5C2AA6C9-CF21-B8C4-DEC0-3B0783F99459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80;p50">
              <a:extLst>
                <a:ext uri="{FF2B5EF4-FFF2-40B4-BE49-F238E27FC236}">
                  <a16:creationId xmlns:a16="http://schemas.microsoft.com/office/drawing/2014/main" id="{80E04ED8-78D1-BB8E-CFA2-B0F8781F92CA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781;p50">
              <a:extLst>
                <a:ext uri="{FF2B5EF4-FFF2-40B4-BE49-F238E27FC236}">
                  <a16:creationId xmlns:a16="http://schemas.microsoft.com/office/drawing/2014/main" id="{4D2FA6F9-1ED0-F1DC-F1EA-4224027AA169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782;p50">
              <a:extLst>
                <a:ext uri="{FF2B5EF4-FFF2-40B4-BE49-F238E27FC236}">
                  <a16:creationId xmlns:a16="http://schemas.microsoft.com/office/drawing/2014/main" id="{9A654973-97FB-E7D1-D762-5EAACCD1591A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783;p50">
              <a:extLst>
                <a:ext uri="{FF2B5EF4-FFF2-40B4-BE49-F238E27FC236}">
                  <a16:creationId xmlns:a16="http://schemas.microsoft.com/office/drawing/2014/main" id="{6E40FC46-18FA-6FE4-464B-CB74D4616577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777;p50">
            <a:extLst>
              <a:ext uri="{FF2B5EF4-FFF2-40B4-BE49-F238E27FC236}">
                <a16:creationId xmlns:a16="http://schemas.microsoft.com/office/drawing/2014/main" id="{5C61767A-24A8-C9A3-78A4-B802062E835B}"/>
              </a:ext>
            </a:extLst>
          </p:cNvPr>
          <p:cNvGrpSpPr/>
          <p:nvPr/>
        </p:nvGrpSpPr>
        <p:grpSpPr>
          <a:xfrm>
            <a:off x="8639327" y="4599459"/>
            <a:ext cx="329404" cy="420627"/>
            <a:chOff x="5905475" y="2032050"/>
            <a:chExt cx="454350" cy="580175"/>
          </a:xfrm>
        </p:grpSpPr>
        <p:sp>
          <p:nvSpPr>
            <p:cNvPr id="835" name="Google Shape;778;p50">
              <a:extLst>
                <a:ext uri="{FF2B5EF4-FFF2-40B4-BE49-F238E27FC236}">
                  <a16:creationId xmlns:a16="http://schemas.microsoft.com/office/drawing/2014/main" id="{1E401BE4-CDA6-99B7-6D06-2F2970526B17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779;p50">
              <a:extLst>
                <a:ext uri="{FF2B5EF4-FFF2-40B4-BE49-F238E27FC236}">
                  <a16:creationId xmlns:a16="http://schemas.microsoft.com/office/drawing/2014/main" id="{7072EFD9-886F-3657-8A7F-9A29C5E32302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780;p50">
              <a:extLst>
                <a:ext uri="{FF2B5EF4-FFF2-40B4-BE49-F238E27FC236}">
                  <a16:creationId xmlns:a16="http://schemas.microsoft.com/office/drawing/2014/main" id="{39621639-0806-6BD8-F98F-2E915C5777AB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781;p50">
              <a:extLst>
                <a:ext uri="{FF2B5EF4-FFF2-40B4-BE49-F238E27FC236}">
                  <a16:creationId xmlns:a16="http://schemas.microsoft.com/office/drawing/2014/main" id="{1286BB97-A961-6B38-46FA-38927A765EDC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782;p50">
              <a:extLst>
                <a:ext uri="{FF2B5EF4-FFF2-40B4-BE49-F238E27FC236}">
                  <a16:creationId xmlns:a16="http://schemas.microsoft.com/office/drawing/2014/main" id="{2569042B-A13E-09C8-6C7D-A20949A08300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783;p50">
              <a:extLst>
                <a:ext uri="{FF2B5EF4-FFF2-40B4-BE49-F238E27FC236}">
                  <a16:creationId xmlns:a16="http://schemas.microsoft.com/office/drawing/2014/main" id="{AF8A3141-4959-87A5-A7A1-3C33028ABB7D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48AA85-23AE-AE27-91F9-ACD62A151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03" y="2186426"/>
            <a:ext cx="3142357" cy="19673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AC19927-02C0-695A-7662-53E0EAFB7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935" y="618245"/>
            <a:ext cx="2483226" cy="1633508"/>
          </a:xfrm>
          <a:prstGeom prst="rect">
            <a:avLst/>
          </a:prstGeom>
        </p:spPr>
      </p:pic>
    </p:spTree>
  </p:cSld>
  <p:clrMapOvr>
    <a:masterClrMapping/>
  </p:clrMapOvr>
  <p:transition spd="slow" advTm="5000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0"/>
          <p:cNvSpPr txBox="1">
            <a:spLocks noGrp="1"/>
          </p:cNvSpPr>
          <p:nvPr>
            <p:ph type="title"/>
          </p:nvPr>
        </p:nvSpPr>
        <p:spPr>
          <a:xfrm>
            <a:off x="734096" y="170056"/>
            <a:ext cx="7708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 se aplica cercetarile efectuate in ICF?</a:t>
            </a:r>
            <a:endParaRPr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77" name="Google Shape;777;p50"/>
          <p:cNvGrpSpPr/>
          <p:nvPr/>
        </p:nvGrpSpPr>
        <p:grpSpPr>
          <a:xfrm>
            <a:off x="208953" y="233656"/>
            <a:ext cx="329404" cy="420627"/>
            <a:chOff x="5905475" y="2032050"/>
            <a:chExt cx="454350" cy="580175"/>
          </a:xfrm>
        </p:grpSpPr>
        <p:sp>
          <p:nvSpPr>
            <p:cNvPr id="778" name="Google Shape;778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161539" y="4472186"/>
            <a:ext cx="248477" cy="364003"/>
            <a:chOff x="7509313" y="3231788"/>
            <a:chExt cx="249575" cy="365575"/>
          </a:xfrm>
        </p:grpSpPr>
        <p:sp>
          <p:nvSpPr>
            <p:cNvPr id="785" name="Google Shape;785;p5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804;p50">
            <a:extLst>
              <a:ext uri="{FF2B5EF4-FFF2-40B4-BE49-F238E27FC236}">
                <a16:creationId xmlns:a16="http://schemas.microsoft.com/office/drawing/2014/main" id="{4F723977-9F56-C1B4-F440-0A0027DACABF}"/>
              </a:ext>
            </a:extLst>
          </p:cNvPr>
          <p:cNvGrpSpPr/>
          <p:nvPr/>
        </p:nvGrpSpPr>
        <p:grpSpPr>
          <a:xfrm rot="5973186">
            <a:off x="8515925" y="4443007"/>
            <a:ext cx="525721" cy="428640"/>
            <a:chOff x="5426900" y="3064075"/>
            <a:chExt cx="281450" cy="229525"/>
          </a:xfrm>
        </p:grpSpPr>
        <p:sp>
          <p:nvSpPr>
            <p:cNvPr id="3" name="Google Shape;805;p50">
              <a:extLst>
                <a:ext uri="{FF2B5EF4-FFF2-40B4-BE49-F238E27FC236}">
                  <a16:creationId xmlns:a16="http://schemas.microsoft.com/office/drawing/2014/main" id="{DFEE396F-93B1-9A58-FCF8-09E3B588B498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06;p50">
              <a:extLst>
                <a:ext uri="{FF2B5EF4-FFF2-40B4-BE49-F238E27FC236}">
                  <a16:creationId xmlns:a16="http://schemas.microsoft.com/office/drawing/2014/main" id="{EDD9806C-CE0D-5315-A86B-6ED916853A64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807;p50">
              <a:extLst>
                <a:ext uri="{FF2B5EF4-FFF2-40B4-BE49-F238E27FC236}">
                  <a16:creationId xmlns:a16="http://schemas.microsoft.com/office/drawing/2014/main" id="{770D4755-A9FA-9D2E-DFD1-07AA2D3267ED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808;p50">
              <a:extLst>
                <a:ext uri="{FF2B5EF4-FFF2-40B4-BE49-F238E27FC236}">
                  <a16:creationId xmlns:a16="http://schemas.microsoft.com/office/drawing/2014/main" id="{47D33CB2-DF51-4B2B-2760-A2BF7813E34E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809;p50">
              <a:extLst>
                <a:ext uri="{FF2B5EF4-FFF2-40B4-BE49-F238E27FC236}">
                  <a16:creationId xmlns:a16="http://schemas.microsoft.com/office/drawing/2014/main" id="{3762730D-1B41-853F-F544-FCD51AE997AF}"/>
                </a:ext>
              </a:extLst>
            </p:cNvPr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810;p50">
              <a:extLst>
                <a:ext uri="{FF2B5EF4-FFF2-40B4-BE49-F238E27FC236}">
                  <a16:creationId xmlns:a16="http://schemas.microsoft.com/office/drawing/2014/main" id="{E9C31836-4F3B-F7AE-9028-892EFDBDF1C7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811;p50">
              <a:extLst>
                <a:ext uri="{FF2B5EF4-FFF2-40B4-BE49-F238E27FC236}">
                  <a16:creationId xmlns:a16="http://schemas.microsoft.com/office/drawing/2014/main" id="{89B22481-06AA-879E-3DD3-332493A4E6B3}"/>
                </a:ext>
              </a:extLst>
            </p:cNvPr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12;p50">
              <a:extLst>
                <a:ext uri="{FF2B5EF4-FFF2-40B4-BE49-F238E27FC236}">
                  <a16:creationId xmlns:a16="http://schemas.microsoft.com/office/drawing/2014/main" id="{38ED8F3F-13BA-EF45-EE4A-289A8C8C5653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13;p50">
              <a:extLst>
                <a:ext uri="{FF2B5EF4-FFF2-40B4-BE49-F238E27FC236}">
                  <a16:creationId xmlns:a16="http://schemas.microsoft.com/office/drawing/2014/main" id="{C35C58C7-C26B-3190-5C7F-6148B6BC752B}"/>
                </a:ext>
              </a:extLst>
            </p:cNvPr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8DB5116-8F4B-47A0-A0B4-3B1B7B533846}"/>
              </a:ext>
            </a:extLst>
          </p:cNvPr>
          <p:cNvSpPr txBox="1"/>
          <p:nvPr/>
        </p:nvSpPr>
        <p:spPr>
          <a:xfrm>
            <a:off x="-1016000" y="4023089"/>
            <a:ext cx="6746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30350" lvl="3" indent="0">
              <a:buNone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DSC</a:t>
            </a:r>
            <a:r>
              <a:rPr lang="en-GB" dirty="0"/>
              <a:t> - </a:t>
            </a:r>
            <a:r>
              <a:rPr lang="en-GB" dirty="0" err="1">
                <a:solidFill>
                  <a:srgbClr val="C00000"/>
                </a:solidFill>
              </a:rPr>
              <a:t>calorimetria</a:t>
            </a:r>
            <a:r>
              <a:rPr lang="en-GB" dirty="0">
                <a:solidFill>
                  <a:srgbClr val="C00000"/>
                </a:solidFill>
              </a:rPr>
              <a:t> de </a:t>
            </a:r>
            <a:r>
              <a:rPr lang="en-GB" dirty="0" err="1">
                <a:solidFill>
                  <a:srgbClr val="C00000"/>
                </a:solidFill>
              </a:rPr>
              <a:t>scanare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diferentiala</a:t>
            </a:r>
            <a:r>
              <a:rPr lang="en-GB" dirty="0"/>
              <a:t> se </a:t>
            </a:r>
            <a:r>
              <a:rPr lang="en-GB" dirty="0" err="1"/>
              <a:t>utilizeaza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observa</a:t>
            </a:r>
            <a:r>
              <a:rPr lang="en-GB" dirty="0"/>
              <a:t> </a:t>
            </a:r>
            <a:r>
              <a:rPr lang="en-GB" dirty="0" err="1"/>
              <a:t>modificarile</a:t>
            </a:r>
            <a:r>
              <a:rPr lang="en-GB" dirty="0"/>
              <a:t> pe care le </a:t>
            </a:r>
            <a:r>
              <a:rPr lang="en-GB" dirty="0" err="1"/>
              <a:t>sufera</a:t>
            </a:r>
            <a:r>
              <a:rPr lang="en-GB" dirty="0"/>
              <a:t> un </a:t>
            </a:r>
            <a:r>
              <a:rPr lang="en-GB" dirty="0" err="1"/>
              <a:t>compus</a:t>
            </a:r>
            <a:r>
              <a:rPr lang="en-GB" dirty="0"/>
              <a:t> </a:t>
            </a:r>
            <a:r>
              <a:rPr lang="en-GB" dirty="0" err="1"/>
              <a:t>supus</a:t>
            </a:r>
            <a:r>
              <a:rPr lang="en-GB" dirty="0"/>
              <a:t> </a:t>
            </a:r>
            <a:r>
              <a:rPr lang="en-GB" dirty="0" err="1"/>
              <a:t>incalzirii</a:t>
            </a:r>
            <a:r>
              <a:rPr lang="en-GB" dirty="0"/>
              <a:t> (</a:t>
            </a:r>
            <a:r>
              <a:rPr lang="en-GB" dirty="0" err="1"/>
              <a:t>topire</a:t>
            </a:r>
            <a:r>
              <a:rPr lang="en-GB" dirty="0"/>
              <a:t>, </a:t>
            </a:r>
            <a:r>
              <a:rPr lang="en-GB" dirty="0" err="1"/>
              <a:t>descompunere</a:t>
            </a:r>
            <a:r>
              <a:rPr lang="en-GB" dirty="0"/>
              <a:t>). </a:t>
            </a:r>
          </a:p>
          <a:p>
            <a:pPr marL="1530350" lvl="3" indent="0">
              <a:buNone/>
            </a:pPr>
            <a:r>
              <a:rPr lang="en-GB" dirty="0" err="1"/>
              <a:t>Unele</a:t>
            </a:r>
            <a:r>
              <a:rPr lang="en-GB" dirty="0"/>
              <a:t> </a:t>
            </a:r>
            <a:r>
              <a:rPr lang="en-GB" dirty="0" err="1"/>
              <a:t>substante</a:t>
            </a:r>
            <a:r>
              <a:rPr lang="en-GB" dirty="0"/>
              <a:t> au </a:t>
            </a:r>
            <a:r>
              <a:rPr lang="en-GB" dirty="0" err="1"/>
              <a:t>proprietatea</a:t>
            </a:r>
            <a:r>
              <a:rPr lang="en-GB" dirty="0"/>
              <a:t> de a se </a:t>
            </a:r>
            <a:r>
              <a:rPr lang="en-GB" dirty="0" err="1"/>
              <a:t>descompune</a:t>
            </a:r>
            <a:r>
              <a:rPr lang="en-GB" dirty="0"/>
              <a:t> </a:t>
            </a:r>
            <a:r>
              <a:rPr lang="en-GB" dirty="0" err="1"/>
              <a:t>exploziv</a:t>
            </a:r>
            <a:r>
              <a:rPr lang="en-GB" dirty="0"/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84F029-FCF5-BFA4-2044-87932577FF2B}"/>
              </a:ext>
            </a:extLst>
          </p:cNvPr>
          <p:cNvSpPr txBox="1"/>
          <p:nvPr/>
        </p:nvSpPr>
        <p:spPr>
          <a:xfrm>
            <a:off x="5344412" y="2139692"/>
            <a:ext cx="3463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latin typeface="Comic Sans MS" panose="030F0702030302020204" pitchFamily="66" charset="0"/>
              </a:rPr>
              <a:t>Produse</a:t>
            </a:r>
            <a:r>
              <a:rPr lang="en-GB" sz="1000" dirty="0">
                <a:latin typeface="Comic Sans MS" panose="030F0702030302020204" pitchFamily="66" charset="0"/>
              </a:rPr>
              <a:t> din PET </a:t>
            </a:r>
            <a:r>
              <a:rPr lang="en-GB" sz="1000" dirty="0" err="1">
                <a:latin typeface="Comic Sans MS" panose="030F0702030302020204" pitchFamily="66" charset="0"/>
              </a:rPr>
              <a:t>analizate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prin</a:t>
            </a:r>
            <a:r>
              <a:rPr lang="en-GB" sz="1000" dirty="0">
                <a:latin typeface="Comic Sans MS" panose="030F0702030302020204" pitchFamily="66" charset="0"/>
              </a:rPr>
              <a:t> DSC 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1D03220-C5BA-0C97-9BB0-01052F30B155}"/>
              </a:ext>
            </a:extLst>
          </p:cNvPr>
          <p:cNvSpPr/>
          <p:nvPr/>
        </p:nvSpPr>
        <p:spPr>
          <a:xfrm>
            <a:off x="4336791" y="1990437"/>
            <a:ext cx="810262" cy="544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C3178E-3F50-AB90-B1D1-3B46DC9A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96" y="716032"/>
            <a:ext cx="3865358" cy="287330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CFEDF49-884E-8E4B-CFAB-D9CAB7E56204}"/>
              </a:ext>
            </a:extLst>
          </p:cNvPr>
          <p:cNvSpPr txBox="1"/>
          <p:nvPr/>
        </p:nvSpPr>
        <p:spPr>
          <a:xfrm>
            <a:off x="1857874" y="35554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DSC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43EB5-3794-0413-32B4-8FF9D1327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664" y="2492588"/>
            <a:ext cx="2658568" cy="2044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B8C66-6AF3-81F6-32B0-54110BEAF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703" y="623324"/>
            <a:ext cx="3658819" cy="15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9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50"/>
          <p:cNvGrpSpPr/>
          <p:nvPr/>
        </p:nvGrpSpPr>
        <p:grpSpPr>
          <a:xfrm>
            <a:off x="8221149" y="202814"/>
            <a:ext cx="329404" cy="420627"/>
            <a:chOff x="5905475" y="2032050"/>
            <a:chExt cx="454350" cy="580175"/>
          </a:xfrm>
        </p:grpSpPr>
        <p:sp>
          <p:nvSpPr>
            <p:cNvPr id="778" name="Google Shape;778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50"/>
          <p:cNvGrpSpPr/>
          <p:nvPr/>
        </p:nvGrpSpPr>
        <p:grpSpPr>
          <a:xfrm rot="5973186">
            <a:off x="1142575" y="4159828"/>
            <a:ext cx="525721" cy="428640"/>
            <a:chOff x="5426900" y="3064075"/>
            <a:chExt cx="281450" cy="229525"/>
          </a:xfrm>
        </p:grpSpPr>
        <p:sp>
          <p:nvSpPr>
            <p:cNvPr id="805" name="Google Shape;805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50"/>
          <p:cNvGrpSpPr/>
          <p:nvPr/>
        </p:nvGrpSpPr>
        <p:grpSpPr>
          <a:xfrm rot="-1060642">
            <a:off x="8035462" y="2449289"/>
            <a:ext cx="525720" cy="428628"/>
            <a:chOff x="5426900" y="3064075"/>
            <a:chExt cx="281450" cy="229525"/>
          </a:xfrm>
        </p:grpSpPr>
        <p:sp>
          <p:nvSpPr>
            <p:cNvPr id="815" name="Google Shape;815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50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789;p50">
            <a:extLst>
              <a:ext uri="{FF2B5EF4-FFF2-40B4-BE49-F238E27FC236}">
                <a16:creationId xmlns:a16="http://schemas.microsoft.com/office/drawing/2014/main" id="{9323F972-040F-099D-B645-D13D26BBFB89}"/>
              </a:ext>
            </a:extLst>
          </p:cNvPr>
          <p:cNvGrpSpPr/>
          <p:nvPr/>
        </p:nvGrpSpPr>
        <p:grpSpPr>
          <a:xfrm rot="1644189">
            <a:off x="202766" y="3738489"/>
            <a:ext cx="902870" cy="1322364"/>
            <a:chOff x="4526725" y="5632238"/>
            <a:chExt cx="659800" cy="966288"/>
          </a:xfrm>
        </p:grpSpPr>
        <p:sp>
          <p:nvSpPr>
            <p:cNvPr id="5" name="Google Shape;790;p50">
              <a:extLst>
                <a:ext uri="{FF2B5EF4-FFF2-40B4-BE49-F238E27FC236}">
                  <a16:creationId xmlns:a16="http://schemas.microsoft.com/office/drawing/2014/main" id="{D6F1BA93-8470-F455-129A-75A1FE14994A}"/>
                </a:ext>
              </a:extLst>
            </p:cNvPr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91;p50">
              <a:extLst>
                <a:ext uri="{FF2B5EF4-FFF2-40B4-BE49-F238E27FC236}">
                  <a16:creationId xmlns:a16="http://schemas.microsoft.com/office/drawing/2014/main" id="{3251BEF6-12C5-655A-2A62-8E3723532E94}"/>
                </a:ext>
              </a:extLst>
            </p:cNvPr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92;p50">
              <a:extLst>
                <a:ext uri="{FF2B5EF4-FFF2-40B4-BE49-F238E27FC236}">
                  <a16:creationId xmlns:a16="http://schemas.microsoft.com/office/drawing/2014/main" id="{60F84116-AE69-7DDE-6EC8-F0E84BFE06DB}"/>
                </a:ext>
              </a:extLst>
            </p:cNvPr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93;p50">
              <a:extLst>
                <a:ext uri="{FF2B5EF4-FFF2-40B4-BE49-F238E27FC236}">
                  <a16:creationId xmlns:a16="http://schemas.microsoft.com/office/drawing/2014/main" id="{978109DF-2464-62B3-65C3-51B840670449}"/>
                </a:ext>
              </a:extLst>
            </p:cNvPr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4;p50">
              <a:extLst>
                <a:ext uri="{FF2B5EF4-FFF2-40B4-BE49-F238E27FC236}">
                  <a16:creationId xmlns:a16="http://schemas.microsoft.com/office/drawing/2014/main" id="{90426DB5-B2F9-681F-A34D-D1F1E540D245}"/>
                </a:ext>
              </a:extLst>
            </p:cNvPr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95;p50">
              <a:extLst>
                <a:ext uri="{FF2B5EF4-FFF2-40B4-BE49-F238E27FC236}">
                  <a16:creationId xmlns:a16="http://schemas.microsoft.com/office/drawing/2014/main" id="{BF1B850C-885A-AB05-B03B-0656C9F1E811}"/>
                </a:ext>
              </a:extLst>
            </p:cNvPr>
            <p:cNvSpPr/>
            <p:nvPr/>
          </p:nvSpPr>
          <p:spPr>
            <a:xfrm>
              <a:off x="4696925" y="6198138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96;p50">
              <a:extLst>
                <a:ext uri="{FF2B5EF4-FFF2-40B4-BE49-F238E27FC236}">
                  <a16:creationId xmlns:a16="http://schemas.microsoft.com/office/drawing/2014/main" id="{DBB4EAFF-FE03-43C3-DC1F-AC5DE180CF7A}"/>
                </a:ext>
              </a:extLst>
            </p:cNvPr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97;p50">
              <a:extLst>
                <a:ext uri="{FF2B5EF4-FFF2-40B4-BE49-F238E27FC236}">
                  <a16:creationId xmlns:a16="http://schemas.microsoft.com/office/drawing/2014/main" id="{FC388233-62C9-BDD7-3597-BEE5AB09794A}"/>
                </a:ext>
              </a:extLst>
            </p:cNvPr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98;p50">
              <a:extLst>
                <a:ext uri="{FF2B5EF4-FFF2-40B4-BE49-F238E27FC236}">
                  <a16:creationId xmlns:a16="http://schemas.microsoft.com/office/drawing/2014/main" id="{9DEB451E-E427-D602-BA2E-EB65B6240A4A}"/>
                </a:ext>
              </a:extLst>
            </p:cNvPr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99;p50">
              <a:extLst>
                <a:ext uri="{FF2B5EF4-FFF2-40B4-BE49-F238E27FC236}">
                  <a16:creationId xmlns:a16="http://schemas.microsoft.com/office/drawing/2014/main" id="{063A9C2B-89B8-0FD0-21BE-08AB5C80E0F5}"/>
                </a:ext>
              </a:extLst>
            </p:cNvPr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00;p50">
              <a:extLst>
                <a:ext uri="{FF2B5EF4-FFF2-40B4-BE49-F238E27FC236}">
                  <a16:creationId xmlns:a16="http://schemas.microsoft.com/office/drawing/2014/main" id="{B4133194-5108-08E9-D550-1235E2B1901D}"/>
                </a:ext>
              </a:extLst>
            </p:cNvPr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01;p50">
              <a:extLst>
                <a:ext uri="{FF2B5EF4-FFF2-40B4-BE49-F238E27FC236}">
                  <a16:creationId xmlns:a16="http://schemas.microsoft.com/office/drawing/2014/main" id="{7F7C1333-2507-E249-6FAB-72AD3AEFC887}"/>
                </a:ext>
              </a:extLst>
            </p:cNvPr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02;p50">
              <a:extLst>
                <a:ext uri="{FF2B5EF4-FFF2-40B4-BE49-F238E27FC236}">
                  <a16:creationId xmlns:a16="http://schemas.microsoft.com/office/drawing/2014/main" id="{8D43F7AA-B53A-BFC3-1EA4-215E54AE5B9F}"/>
                </a:ext>
              </a:extLst>
            </p:cNvPr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03;p50">
              <a:extLst>
                <a:ext uri="{FF2B5EF4-FFF2-40B4-BE49-F238E27FC236}">
                  <a16:creationId xmlns:a16="http://schemas.microsoft.com/office/drawing/2014/main" id="{BFDB7A9A-9712-88DB-CFE4-47C24F0488D1}"/>
                </a:ext>
              </a:extLst>
            </p:cNvPr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2413;p77">
            <a:extLst>
              <a:ext uri="{FF2B5EF4-FFF2-40B4-BE49-F238E27FC236}">
                <a16:creationId xmlns:a16="http://schemas.microsoft.com/office/drawing/2014/main" id="{E3CBBAE2-058C-7315-6139-B6E6AE0AFB31}"/>
              </a:ext>
            </a:extLst>
          </p:cNvPr>
          <p:cNvGrpSpPr/>
          <p:nvPr/>
        </p:nvGrpSpPr>
        <p:grpSpPr>
          <a:xfrm rot="1478993">
            <a:off x="284854" y="64658"/>
            <a:ext cx="386912" cy="934914"/>
            <a:chOff x="7941975" y="230788"/>
            <a:chExt cx="339775" cy="728413"/>
          </a:xfrm>
        </p:grpSpPr>
        <p:sp>
          <p:nvSpPr>
            <p:cNvPr id="34" name="Google Shape;2414;p77">
              <a:extLst>
                <a:ext uri="{FF2B5EF4-FFF2-40B4-BE49-F238E27FC236}">
                  <a16:creationId xmlns:a16="http://schemas.microsoft.com/office/drawing/2014/main" id="{21FF7868-F5C6-26DE-E135-CFFD8C9DB16A}"/>
                </a:ext>
              </a:extLst>
            </p:cNvPr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15;p77">
              <a:extLst>
                <a:ext uri="{FF2B5EF4-FFF2-40B4-BE49-F238E27FC236}">
                  <a16:creationId xmlns:a16="http://schemas.microsoft.com/office/drawing/2014/main" id="{C29174F1-C2E9-A41F-10F8-41EDA2262155}"/>
                </a:ext>
              </a:extLst>
            </p:cNvPr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6;p77">
              <a:extLst>
                <a:ext uri="{FF2B5EF4-FFF2-40B4-BE49-F238E27FC236}">
                  <a16:creationId xmlns:a16="http://schemas.microsoft.com/office/drawing/2014/main" id="{3D8BC1B2-4997-0F18-F656-0C73F958BBBD}"/>
                </a:ext>
              </a:extLst>
            </p:cNvPr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7;p77">
              <a:extLst>
                <a:ext uri="{FF2B5EF4-FFF2-40B4-BE49-F238E27FC236}">
                  <a16:creationId xmlns:a16="http://schemas.microsoft.com/office/drawing/2014/main" id="{BE33C452-5CA0-02BF-C171-68EBDAB23E9D}"/>
                </a:ext>
              </a:extLst>
            </p:cNvPr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8;p77">
              <a:extLst>
                <a:ext uri="{FF2B5EF4-FFF2-40B4-BE49-F238E27FC236}">
                  <a16:creationId xmlns:a16="http://schemas.microsoft.com/office/drawing/2014/main" id="{0A813745-A731-666C-F5F8-D74C75E4DC15}"/>
                </a:ext>
              </a:extLst>
            </p:cNvPr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9;p77">
              <a:extLst>
                <a:ext uri="{FF2B5EF4-FFF2-40B4-BE49-F238E27FC236}">
                  <a16:creationId xmlns:a16="http://schemas.microsoft.com/office/drawing/2014/main" id="{C6BA19E0-AE04-5D48-AA2D-266D62DE9C78}"/>
                </a:ext>
              </a:extLst>
            </p:cNvPr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20;p77">
              <a:extLst>
                <a:ext uri="{FF2B5EF4-FFF2-40B4-BE49-F238E27FC236}">
                  <a16:creationId xmlns:a16="http://schemas.microsoft.com/office/drawing/2014/main" id="{0D39201D-59BB-C946-DE19-E8D148C629CD}"/>
                </a:ext>
              </a:extLst>
            </p:cNvPr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21;p77">
              <a:extLst>
                <a:ext uri="{FF2B5EF4-FFF2-40B4-BE49-F238E27FC236}">
                  <a16:creationId xmlns:a16="http://schemas.microsoft.com/office/drawing/2014/main" id="{565062BB-BA8B-74C8-B303-DA6B074513BD}"/>
                </a:ext>
              </a:extLst>
            </p:cNvPr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22;p77">
              <a:extLst>
                <a:ext uri="{FF2B5EF4-FFF2-40B4-BE49-F238E27FC236}">
                  <a16:creationId xmlns:a16="http://schemas.microsoft.com/office/drawing/2014/main" id="{D8CA5AD2-1849-0046-D6DD-5E09D9C268B0}"/>
                </a:ext>
              </a:extLst>
            </p:cNvPr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23;p77">
              <a:extLst>
                <a:ext uri="{FF2B5EF4-FFF2-40B4-BE49-F238E27FC236}">
                  <a16:creationId xmlns:a16="http://schemas.microsoft.com/office/drawing/2014/main" id="{AAC99270-7A03-30E2-6DC8-77D3CC50E169}"/>
                </a:ext>
              </a:extLst>
            </p:cNvPr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24;p77">
              <a:extLst>
                <a:ext uri="{FF2B5EF4-FFF2-40B4-BE49-F238E27FC236}">
                  <a16:creationId xmlns:a16="http://schemas.microsoft.com/office/drawing/2014/main" id="{7904184B-1F0C-D675-9D11-821637F1B5A0}"/>
                </a:ext>
              </a:extLst>
            </p:cNvPr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804;p50">
            <a:extLst>
              <a:ext uri="{FF2B5EF4-FFF2-40B4-BE49-F238E27FC236}">
                <a16:creationId xmlns:a16="http://schemas.microsoft.com/office/drawing/2014/main" id="{4F723977-9F56-C1B4-F440-0A0027DACABF}"/>
              </a:ext>
            </a:extLst>
          </p:cNvPr>
          <p:cNvGrpSpPr/>
          <p:nvPr/>
        </p:nvGrpSpPr>
        <p:grpSpPr>
          <a:xfrm rot="5973186">
            <a:off x="8515925" y="4443007"/>
            <a:ext cx="525721" cy="428640"/>
            <a:chOff x="5426900" y="3064075"/>
            <a:chExt cx="281450" cy="229525"/>
          </a:xfrm>
        </p:grpSpPr>
        <p:sp>
          <p:nvSpPr>
            <p:cNvPr id="3" name="Google Shape;805;p50">
              <a:extLst>
                <a:ext uri="{FF2B5EF4-FFF2-40B4-BE49-F238E27FC236}">
                  <a16:creationId xmlns:a16="http://schemas.microsoft.com/office/drawing/2014/main" id="{DFEE396F-93B1-9A58-FCF8-09E3B588B498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06;p50">
              <a:extLst>
                <a:ext uri="{FF2B5EF4-FFF2-40B4-BE49-F238E27FC236}">
                  <a16:creationId xmlns:a16="http://schemas.microsoft.com/office/drawing/2014/main" id="{EDD9806C-CE0D-5315-A86B-6ED916853A64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807;p50">
              <a:extLst>
                <a:ext uri="{FF2B5EF4-FFF2-40B4-BE49-F238E27FC236}">
                  <a16:creationId xmlns:a16="http://schemas.microsoft.com/office/drawing/2014/main" id="{770D4755-A9FA-9D2E-DFD1-07AA2D3267ED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808;p50">
              <a:extLst>
                <a:ext uri="{FF2B5EF4-FFF2-40B4-BE49-F238E27FC236}">
                  <a16:creationId xmlns:a16="http://schemas.microsoft.com/office/drawing/2014/main" id="{47D33CB2-DF51-4B2B-2760-A2BF7813E34E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809;p50">
              <a:extLst>
                <a:ext uri="{FF2B5EF4-FFF2-40B4-BE49-F238E27FC236}">
                  <a16:creationId xmlns:a16="http://schemas.microsoft.com/office/drawing/2014/main" id="{3762730D-1B41-853F-F544-FCD51AE997AF}"/>
                </a:ext>
              </a:extLst>
            </p:cNvPr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810;p50">
              <a:extLst>
                <a:ext uri="{FF2B5EF4-FFF2-40B4-BE49-F238E27FC236}">
                  <a16:creationId xmlns:a16="http://schemas.microsoft.com/office/drawing/2014/main" id="{E9C31836-4F3B-F7AE-9028-892EFDBDF1C7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811;p50">
              <a:extLst>
                <a:ext uri="{FF2B5EF4-FFF2-40B4-BE49-F238E27FC236}">
                  <a16:creationId xmlns:a16="http://schemas.microsoft.com/office/drawing/2014/main" id="{89B22481-06AA-879E-3DD3-332493A4E6B3}"/>
                </a:ext>
              </a:extLst>
            </p:cNvPr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12;p50">
              <a:extLst>
                <a:ext uri="{FF2B5EF4-FFF2-40B4-BE49-F238E27FC236}">
                  <a16:creationId xmlns:a16="http://schemas.microsoft.com/office/drawing/2014/main" id="{38ED8F3F-13BA-EF45-EE4A-289A8C8C5653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13;p50">
              <a:extLst>
                <a:ext uri="{FF2B5EF4-FFF2-40B4-BE49-F238E27FC236}">
                  <a16:creationId xmlns:a16="http://schemas.microsoft.com/office/drawing/2014/main" id="{C35C58C7-C26B-3190-5C7F-6148B6BC752B}"/>
                </a:ext>
              </a:extLst>
            </p:cNvPr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8DB5116-8F4B-47A0-A0B4-3B1B7B533846}"/>
              </a:ext>
            </a:extLst>
          </p:cNvPr>
          <p:cNvSpPr txBox="1"/>
          <p:nvPr/>
        </p:nvSpPr>
        <p:spPr>
          <a:xfrm>
            <a:off x="2015756" y="4151284"/>
            <a:ext cx="6205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AFM</a:t>
            </a:r>
            <a:r>
              <a:rPr lang="en-GB" dirty="0"/>
              <a:t> - </a:t>
            </a:r>
            <a:r>
              <a:rPr lang="en-GB" dirty="0" err="1">
                <a:solidFill>
                  <a:srgbClr val="C00000"/>
                </a:solidFill>
              </a:rPr>
              <a:t>microscopia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atomica</a:t>
            </a:r>
            <a:r>
              <a:rPr lang="en-GB" dirty="0">
                <a:solidFill>
                  <a:srgbClr val="C00000"/>
                </a:solidFill>
              </a:rPr>
              <a:t> de </a:t>
            </a:r>
            <a:r>
              <a:rPr lang="en-GB" dirty="0" err="1">
                <a:solidFill>
                  <a:srgbClr val="C00000"/>
                </a:solidFill>
              </a:rPr>
              <a:t>forta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se </a:t>
            </a:r>
            <a:r>
              <a:rPr lang="en-GB" dirty="0" err="1"/>
              <a:t>foloseste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observa</a:t>
            </a:r>
            <a:r>
              <a:rPr lang="en-GB" dirty="0"/>
              <a:t> </a:t>
            </a:r>
            <a:r>
              <a:rPr lang="en-GB" dirty="0" err="1"/>
              <a:t>modificarile</a:t>
            </a:r>
            <a:r>
              <a:rPr lang="en-GB" dirty="0"/>
              <a:t> </a:t>
            </a:r>
            <a:r>
              <a:rPr lang="en-GB" dirty="0" err="1"/>
              <a:t>morfologice</a:t>
            </a:r>
            <a:r>
              <a:rPr lang="en-GB" dirty="0"/>
              <a:t> ale </a:t>
            </a:r>
            <a:r>
              <a:rPr lang="en-GB" dirty="0" err="1"/>
              <a:t>suprafetei</a:t>
            </a:r>
            <a:r>
              <a:rPr lang="en-GB" dirty="0"/>
              <a:t> </a:t>
            </a:r>
            <a:r>
              <a:rPr lang="en-GB" dirty="0" err="1"/>
              <a:t>probelor</a:t>
            </a:r>
            <a:r>
              <a:rPr lang="en-GB" dirty="0"/>
              <a:t> </a:t>
            </a:r>
            <a:r>
              <a:rPr lang="en-GB" dirty="0" err="1"/>
              <a:t>solide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ale </a:t>
            </a:r>
            <a:r>
              <a:rPr lang="en-GB" dirty="0" err="1"/>
              <a:t>filmelor</a:t>
            </a:r>
            <a:r>
              <a:rPr lang="en-GB" dirty="0"/>
              <a:t> </a:t>
            </a:r>
            <a:r>
              <a:rPr lang="en-GB" dirty="0" err="1"/>
              <a:t>subtiri</a:t>
            </a:r>
            <a:r>
              <a:rPr lang="en-GB" dirty="0"/>
              <a:t> </a:t>
            </a:r>
            <a:r>
              <a:rPr lang="en-GB" dirty="0" err="1"/>
              <a:t>depuse</a:t>
            </a:r>
            <a:r>
              <a:rPr lang="en-GB" dirty="0"/>
              <a:t> pe un </a:t>
            </a:r>
            <a:r>
              <a:rPr lang="en-GB" dirty="0" err="1"/>
              <a:t>suport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84F029-FCF5-BFA4-2044-87932577FF2B}"/>
              </a:ext>
            </a:extLst>
          </p:cNvPr>
          <p:cNvSpPr txBox="1"/>
          <p:nvPr/>
        </p:nvSpPr>
        <p:spPr>
          <a:xfrm>
            <a:off x="5992952" y="3431122"/>
            <a:ext cx="2285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latin typeface="Comic Sans MS" panose="030F0702030302020204" pitchFamily="66" charset="0"/>
              </a:rPr>
              <a:t>Studii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asupra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implanturilor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dentare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1D03220-C5BA-0C97-9BB0-01052F30B155}"/>
              </a:ext>
            </a:extLst>
          </p:cNvPr>
          <p:cNvSpPr/>
          <p:nvPr/>
        </p:nvSpPr>
        <p:spPr>
          <a:xfrm>
            <a:off x="4281874" y="1876927"/>
            <a:ext cx="810262" cy="733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F70F18-9A39-94FB-ABB0-23AED6455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22" y="743170"/>
            <a:ext cx="3448558" cy="257967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0FF9862-AE1E-73EB-CD31-911591F36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19" y="783454"/>
            <a:ext cx="3891484" cy="2536615"/>
          </a:xfrm>
          <a:prstGeom prst="rect">
            <a:avLst/>
          </a:prstGeom>
        </p:spPr>
      </p:pic>
      <p:sp>
        <p:nvSpPr>
          <p:cNvPr id="54" name="Google Shape;775;p50">
            <a:extLst>
              <a:ext uri="{FF2B5EF4-FFF2-40B4-BE49-F238E27FC236}">
                <a16:creationId xmlns:a16="http://schemas.microsoft.com/office/drawing/2014/main" id="{80178DDB-63B0-E391-A9C2-A3FE8C6DD4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432" y="152344"/>
            <a:ext cx="7707313" cy="420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 se aplica cercetarile efectuate in ICF?</a:t>
            </a:r>
            <a:endParaRPr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CBE287-5A1E-5AF0-BB68-A6E0EB312739}"/>
              </a:ext>
            </a:extLst>
          </p:cNvPr>
          <p:cNvSpPr txBox="1"/>
          <p:nvPr/>
        </p:nvSpPr>
        <p:spPr>
          <a:xfrm>
            <a:off x="2008078" y="3323837"/>
            <a:ext cx="6450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AFM</a:t>
            </a:r>
          </a:p>
        </p:txBody>
      </p:sp>
    </p:spTree>
    <p:extLst>
      <p:ext uri="{BB962C8B-B14F-4D97-AF65-F5344CB8AC3E}">
        <p14:creationId xmlns:p14="http://schemas.microsoft.com/office/powerpoint/2010/main" val="316830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50"/>
          <p:cNvGrpSpPr/>
          <p:nvPr/>
        </p:nvGrpSpPr>
        <p:grpSpPr>
          <a:xfrm>
            <a:off x="7334499" y="585203"/>
            <a:ext cx="329404" cy="420627"/>
            <a:chOff x="5905475" y="2032050"/>
            <a:chExt cx="454350" cy="580175"/>
          </a:xfrm>
        </p:grpSpPr>
        <p:sp>
          <p:nvSpPr>
            <p:cNvPr id="778" name="Google Shape;778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278707" y="321594"/>
            <a:ext cx="248477" cy="364003"/>
            <a:chOff x="7509313" y="3231788"/>
            <a:chExt cx="249575" cy="365575"/>
          </a:xfrm>
        </p:grpSpPr>
        <p:sp>
          <p:nvSpPr>
            <p:cNvPr id="785" name="Google Shape;785;p5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50"/>
          <p:cNvGrpSpPr/>
          <p:nvPr/>
        </p:nvGrpSpPr>
        <p:grpSpPr>
          <a:xfrm rot="5973186">
            <a:off x="430891" y="4397961"/>
            <a:ext cx="525721" cy="428640"/>
            <a:chOff x="5426900" y="3064075"/>
            <a:chExt cx="281450" cy="229525"/>
          </a:xfrm>
        </p:grpSpPr>
        <p:sp>
          <p:nvSpPr>
            <p:cNvPr id="805" name="Google Shape;805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789;p50">
            <a:extLst>
              <a:ext uri="{FF2B5EF4-FFF2-40B4-BE49-F238E27FC236}">
                <a16:creationId xmlns:a16="http://schemas.microsoft.com/office/drawing/2014/main" id="{9323F972-040F-099D-B645-D13D26BBFB89}"/>
              </a:ext>
            </a:extLst>
          </p:cNvPr>
          <p:cNvGrpSpPr/>
          <p:nvPr/>
        </p:nvGrpSpPr>
        <p:grpSpPr>
          <a:xfrm rot="19463456">
            <a:off x="4987590" y="3450784"/>
            <a:ext cx="510558" cy="828174"/>
            <a:chOff x="4526725" y="5632238"/>
            <a:chExt cx="659800" cy="966288"/>
          </a:xfrm>
        </p:grpSpPr>
        <p:sp>
          <p:nvSpPr>
            <p:cNvPr id="5" name="Google Shape;790;p50">
              <a:extLst>
                <a:ext uri="{FF2B5EF4-FFF2-40B4-BE49-F238E27FC236}">
                  <a16:creationId xmlns:a16="http://schemas.microsoft.com/office/drawing/2014/main" id="{D6F1BA93-8470-F455-129A-75A1FE14994A}"/>
                </a:ext>
              </a:extLst>
            </p:cNvPr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91;p50">
              <a:extLst>
                <a:ext uri="{FF2B5EF4-FFF2-40B4-BE49-F238E27FC236}">
                  <a16:creationId xmlns:a16="http://schemas.microsoft.com/office/drawing/2014/main" id="{3251BEF6-12C5-655A-2A62-8E3723532E94}"/>
                </a:ext>
              </a:extLst>
            </p:cNvPr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92;p50">
              <a:extLst>
                <a:ext uri="{FF2B5EF4-FFF2-40B4-BE49-F238E27FC236}">
                  <a16:creationId xmlns:a16="http://schemas.microsoft.com/office/drawing/2014/main" id="{60F84116-AE69-7DDE-6EC8-F0E84BFE06DB}"/>
                </a:ext>
              </a:extLst>
            </p:cNvPr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93;p50">
              <a:extLst>
                <a:ext uri="{FF2B5EF4-FFF2-40B4-BE49-F238E27FC236}">
                  <a16:creationId xmlns:a16="http://schemas.microsoft.com/office/drawing/2014/main" id="{978109DF-2464-62B3-65C3-51B840670449}"/>
                </a:ext>
              </a:extLst>
            </p:cNvPr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4;p50">
              <a:extLst>
                <a:ext uri="{FF2B5EF4-FFF2-40B4-BE49-F238E27FC236}">
                  <a16:creationId xmlns:a16="http://schemas.microsoft.com/office/drawing/2014/main" id="{90426DB5-B2F9-681F-A34D-D1F1E540D245}"/>
                </a:ext>
              </a:extLst>
            </p:cNvPr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95;p50">
              <a:extLst>
                <a:ext uri="{FF2B5EF4-FFF2-40B4-BE49-F238E27FC236}">
                  <a16:creationId xmlns:a16="http://schemas.microsoft.com/office/drawing/2014/main" id="{BF1B850C-885A-AB05-B03B-0656C9F1E811}"/>
                </a:ext>
              </a:extLst>
            </p:cNvPr>
            <p:cNvSpPr/>
            <p:nvPr/>
          </p:nvSpPr>
          <p:spPr>
            <a:xfrm>
              <a:off x="4696925" y="6198138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96;p50">
              <a:extLst>
                <a:ext uri="{FF2B5EF4-FFF2-40B4-BE49-F238E27FC236}">
                  <a16:creationId xmlns:a16="http://schemas.microsoft.com/office/drawing/2014/main" id="{DBB4EAFF-FE03-43C3-DC1F-AC5DE180CF7A}"/>
                </a:ext>
              </a:extLst>
            </p:cNvPr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97;p50">
              <a:extLst>
                <a:ext uri="{FF2B5EF4-FFF2-40B4-BE49-F238E27FC236}">
                  <a16:creationId xmlns:a16="http://schemas.microsoft.com/office/drawing/2014/main" id="{FC388233-62C9-BDD7-3597-BEE5AB09794A}"/>
                </a:ext>
              </a:extLst>
            </p:cNvPr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98;p50">
              <a:extLst>
                <a:ext uri="{FF2B5EF4-FFF2-40B4-BE49-F238E27FC236}">
                  <a16:creationId xmlns:a16="http://schemas.microsoft.com/office/drawing/2014/main" id="{9DEB451E-E427-D602-BA2E-EB65B6240A4A}"/>
                </a:ext>
              </a:extLst>
            </p:cNvPr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99;p50">
              <a:extLst>
                <a:ext uri="{FF2B5EF4-FFF2-40B4-BE49-F238E27FC236}">
                  <a16:creationId xmlns:a16="http://schemas.microsoft.com/office/drawing/2014/main" id="{063A9C2B-89B8-0FD0-21BE-08AB5C80E0F5}"/>
                </a:ext>
              </a:extLst>
            </p:cNvPr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00;p50">
              <a:extLst>
                <a:ext uri="{FF2B5EF4-FFF2-40B4-BE49-F238E27FC236}">
                  <a16:creationId xmlns:a16="http://schemas.microsoft.com/office/drawing/2014/main" id="{B4133194-5108-08E9-D550-1235E2B1901D}"/>
                </a:ext>
              </a:extLst>
            </p:cNvPr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01;p50">
              <a:extLst>
                <a:ext uri="{FF2B5EF4-FFF2-40B4-BE49-F238E27FC236}">
                  <a16:creationId xmlns:a16="http://schemas.microsoft.com/office/drawing/2014/main" id="{7F7C1333-2507-E249-6FAB-72AD3AEFC887}"/>
                </a:ext>
              </a:extLst>
            </p:cNvPr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02;p50">
              <a:extLst>
                <a:ext uri="{FF2B5EF4-FFF2-40B4-BE49-F238E27FC236}">
                  <a16:creationId xmlns:a16="http://schemas.microsoft.com/office/drawing/2014/main" id="{8D43F7AA-B53A-BFC3-1EA4-215E54AE5B9F}"/>
                </a:ext>
              </a:extLst>
            </p:cNvPr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03;p50">
              <a:extLst>
                <a:ext uri="{FF2B5EF4-FFF2-40B4-BE49-F238E27FC236}">
                  <a16:creationId xmlns:a16="http://schemas.microsoft.com/office/drawing/2014/main" id="{BFDB7A9A-9712-88DB-CFE4-47C24F0488D1}"/>
                </a:ext>
              </a:extLst>
            </p:cNvPr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413;p77">
            <a:extLst>
              <a:ext uri="{FF2B5EF4-FFF2-40B4-BE49-F238E27FC236}">
                <a16:creationId xmlns:a16="http://schemas.microsoft.com/office/drawing/2014/main" id="{D248B081-49A7-E039-6800-CC0685F39A7F}"/>
              </a:ext>
            </a:extLst>
          </p:cNvPr>
          <p:cNvGrpSpPr/>
          <p:nvPr/>
        </p:nvGrpSpPr>
        <p:grpSpPr>
          <a:xfrm rot="-1879180">
            <a:off x="8333592" y="310089"/>
            <a:ext cx="334466" cy="747361"/>
            <a:chOff x="7941975" y="230788"/>
            <a:chExt cx="339775" cy="728413"/>
          </a:xfrm>
        </p:grpSpPr>
        <p:sp>
          <p:nvSpPr>
            <p:cNvPr id="22" name="Google Shape;2414;p77">
              <a:extLst>
                <a:ext uri="{FF2B5EF4-FFF2-40B4-BE49-F238E27FC236}">
                  <a16:creationId xmlns:a16="http://schemas.microsoft.com/office/drawing/2014/main" id="{E5F1812F-9D70-0DE4-A2EF-BA204C6EC333}"/>
                </a:ext>
              </a:extLst>
            </p:cNvPr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15;p77">
              <a:extLst>
                <a:ext uri="{FF2B5EF4-FFF2-40B4-BE49-F238E27FC236}">
                  <a16:creationId xmlns:a16="http://schemas.microsoft.com/office/drawing/2014/main" id="{8198622A-CCB7-56CE-EEA5-F587428A1D73}"/>
                </a:ext>
              </a:extLst>
            </p:cNvPr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16;p77">
              <a:extLst>
                <a:ext uri="{FF2B5EF4-FFF2-40B4-BE49-F238E27FC236}">
                  <a16:creationId xmlns:a16="http://schemas.microsoft.com/office/drawing/2014/main" id="{5D24CA6D-D43B-9B22-3F28-5FF712B916FF}"/>
                </a:ext>
              </a:extLst>
            </p:cNvPr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17;p77">
              <a:extLst>
                <a:ext uri="{FF2B5EF4-FFF2-40B4-BE49-F238E27FC236}">
                  <a16:creationId xmlns:a16="http://schemas.microsoft.com/office/drawing/2014/main" id="{21972CDE-46E5-00EF-5506-DD5024520F1D}"/>
                </a:ext>
              </a:extLst>
            </p:cNvPr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18;p77">
              <a:extLst>
                <a:ext uri="{FF2B5EF4-FFF2-40B4-BE49-F238E27FC236}">
                  <a16:creationId xmlns:a16="http://schemas.microsoft.com/office/drawing/2014/main" id="{BABF771F-6B3C-7CA3-D646-76D7E1641103}"/>
                </a:ext>
              </a:extLst>
            </p:cNvPr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19;p77">
              <a:extLst>
                <a:ext uri="{FF2B5EF4-FFF2-40B4-BE49-F238E27FC236}">
                  <a16:creationId xmlns:a16="http://schemas.microsoft.com/office/drawing/2014/main" id="{0130125C-475A-04FA-ABB1-FADC30317FAA}"/>
                </a:ext>
              </a:extLst>
            </p:cNvPr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20;p77">
              <a:extLst>
                <a:ext uri="{FF2B5EF4-FFF2-40B4-BE49-F238E27FC236}">
                  <a16:creationId xmlns:a16="http://schemas.microsoft.com/office/drawing/2014/main" id="{851B2DBA-0727-29F9-C1DC-F205ED1EEAD9}"/>
                </a:ext>
              </a:extLst>
            </p:cNvPr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21;p77">
              <a:extLst>
                <a:ext uri="{FF2B5EF4-FFF2-40B4-BE49-F238E27FC236}">
                  <a16:creationId xmlns:a16="http://schemas.microsoft.com/office/drawing/2014/main" id="{29999A62-2ED7-F046-0273-68A381AAE328}"/>
                </a:ext>
              </a:extLst>
            </p:cNvPr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22;p77">
              <a:extLst>
                <a:ext uri="{FF2B5EF4-FFF2-40B4-BE49-F238E27FC236}">
                  <a16:creationId xmlns:a16="http://schemas.microsoft.com/office/drawing/2014/main" id="{C93D6AAA-B7A7-F5F4-9603-3734F66B92DF}"/>
                </a:ext>
              </a:extLst>
            </p:cNvPr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23;p77">
              <a:extLst>
                <a:ext uri="{FF2B5EF4-FFF2-40B4-BE49-F238E27FC236}">
                  <a16:creationId xmlns:a16="http://schemas.microsoft.com/office/drawing/2014/main" id="{ECF7A159-C040-3661-D23D-84D12FDAB89D}"/>
                </a:ext>
              </a:extLst>
            </p:cNvPr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24;p77">
              <a:extLst>
                <a:ext uri="{FF2B5EF4-FFF2-40B4-BE49-F238E27FC236}">
                  <a16:creationId xmlns:a16="http://schemas.microsoft.com/office/drawing/2014/main" id="{C3573FC8-E950-83C1-8E4E-177234EDFFA4}"/>
                </a:ext>
              </a:extLst>
            </p:cNvPr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804;p50">
            <a:extLst>
              <a:ext uri="{FF2B5EF4-FFF2-40B4-BE49-F238E27FC236}">
                <a16:creationId xmlns:a16="http://schemas.microsoft.com/office/drawing/2014/main" id="{4F723977-9F56-C1B4-F440-0A0027DACABF}"/>
              </a:ext>
            </a:extLst>
          </p:cNvPr>
          <p:cNvGrpSpPr/>
          <p:nvPr/>
        </p:nvGrpSpPr>
        <p:grpSpPr>
          <a:xfrm rot="5973186">
            <a:off x="8515925" y="4443007"/>
            <a:ext cx="525721" cy="428640"/>
            <a:chOff x="5426900" y="3064075"/>
            <a:chExt cx="281450" cy="229525"/>
          </a:xfrm>
        </p:grpSpPr>
        <p:sp>
          <p:nvSpPr>
            <p:cNvPr id="3" name="Google Shape;805;p50">
              <a:extLst>
                <a:ext uri="{FF2B5EF4-FFF2-40B4-BE49-F238E27FC236}">
                  <a16:creationId xmlns:a16="http://schemas.microsoft.com/office/drawing/2014/main" id="{DFEE396F-93B1-9A58-FCF8-09E3B588B498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06;p50">
              <a:extLst>
                <a:ext uri="{FF2B5EF4-FFF2-40B4-BE49-F238E27FC236}">
                  <a16:creationId xmlns:a16="http://schemas.microsoft.com/office/drawing/2014/main" id="{EDD9806C-CE0D-5315-A86B-6ED916853A64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807;p50">
              <a:extLst>
                <a:ext uri="{FF2B5EF4-FFF2-40B4-BE49-F238E27FC236}">
                  <a16:creationId xmlns:a16="http://schemas.microsoft.com/office/drawing/2014/main" id="{770D4755-A9FA-9D2E-DFD1-07AA2D3267ED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808;p50">
              <a:extLst>
                <a:ext uri="{FF2B5EF4-FFF2-40B4-BE49-F238E27FC236}">
                  <a16:creationId xmlns:a16="http://schemas.microsoft.com/office/drawing/2014/main" id="{47D33CB2-DF51-4B2B-2760-A2BF7813E34E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809;p50">
              <a:extLst>
                <a:ext uri="{FF2B5EF4-FFF2-40B4-BE49-F238E27FC236}">
                  <a16:creationId xmlns:a16="http://schemas.microsoft.com/office/drawing/2014/main" id="{3762730D-1B41-853F-F544-FCD51AE997AF}"/>
                </a:ext>
              </a:extLst>
            </p:cNvPr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810;p50">
              <a:extLst>
                <a:ext uri="{FF2B5EF4-FFF2-40B4-BE49-F238E27FC236}">
                  <a16:creationId xmlns:a16="http://schemas.microsoft.com/office/drawing/2014/main" id="{E9C31836-4F3B-F7AE-9028-892EFDBDF1C7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811;p50">
              <a:extLst>
                <a:ext uri="{FF2B5EF4-FFF2-40B4-BE49-F238E27FC236}">
                  <a16:creationId xmlns:a16="http://schemas.microsoft.com/office/drawing/2014/main" id="{89B22481-06AA-879E-3DD3-332493A4E6B3}"/>
                </a:ext>
              </a:extLst>
            </p:cNvPr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12;p50">
              <a:extLst>
                <a:ext uri="{FF2B5EF4-FFF2-40B4-BE49-F238E27FC236}">
                  <a16:creationId xmlns:a16="http://schemas.microsoft.com/office/drawing/2014/main" id="{38ED8F3F-13BA-EF45-EE4A-289A8C8C5653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13;p50">
              <a:extLst>
                <a:ext uri="{FF2B5EF4-FFF2-40B4-BE49-F238E27FC236}">
                  <a16:creationId xmlns:a16="http://schemas.microsoft.com/office/drawing/2014/main" id="{C35C58C7-C26B-3190-5C7F-6148B6BC752B}"/>
                </a:ext>
              </a:extLst>
            </p:cNvPr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8DB5116-8F4B-47A0-A0B4-3B1B7B533846}"/>
              </a:ext>
            </a:extLst>
          </p:cNvPr>
          <p:cNvSpPr txBox="1"/>
          <p:nvPr/>
        </p:nvSpPr>
        <p:spPr>
          <a:xfrm>
            <a:off x="1463251" y="4445530"/>
            <a:ext cx="608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r>
              <a:rPr lang="en-GB" dirty="0"/>
              <a:t> - </a:t>
            </a:r>
            <a:r>
              <a:rPr lang="en-GB" dirty="0" err="1">
                <a:solidFill>
                  <a:srgbClr val="C00000"/>
                </a:solidFill>
              </a:rPr>
              <a:t>microscopia</a:t>
            </a:r>
            <a:r>
              <a:rPr lang="en-GB" dirty="0">
                <a:solidFill>
                  <a:srgbClr val="C00000"/>
                </a:solidFill>
              </a:rPr>
              <a:t> electronica de </a:t>
            </a:r>
            <a:r>
              <a:rPr lang="en-GB" dirty="0" err="1">
                <a:solidFill>
                  <a:srgbClr val="C00000"/>
                </a:solidFill>
              </a:rPr>
              <a:t>baleiaj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este</a:t>
            </a:r>
            <a:r>
              <a:rPr lang="en-GB" dirty="0"/>
              <a:t> o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care se </a:t>
            </a:r>
            <a:r>
              <a:rPr lang="en-GB" dirty="0" err="1"/>
              <a:t>poate</a:t>
            </a:r>
            <a:r>
              <a:rPr lang="en-GB" dirty="0"/>
              <a:t> </a:t>
            </a:r>
            <a:r>
              <a:rPr lang="en-GB" dirty="0" err="1"/>
              <a:t>vizualiza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morphologic </a:t>
            </a:r>
            <a:r>
              <a:rPr lang="en-GB" dirty="0" err="1"/>
              <a:t>suprafata</a:t>
            </a:r>
            <a:r>
              <a:rPr lang="en-GB" dirty="0"/>
              <a:t> </a:t>
            </a:r>
            <a:r>
              <a:rPr lang="en-GB" dirty="0" err="1"/>
              <a:t>unei</a:t>
            </a:r>
            <a:r>
              <a:rPr lang="en-GB" dirty="0"/>
              <a:t> probe.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84F029-FCF5-BFA4-2044-87932577FF2B}"/>
              </a:ext>
            </a:extLst>
          </p:cNvPr>
          <p:cNvSpPr txBox="1"/>
          <p:nvPr/>
        </p:nvSpPr>
        <p:spPr>
          <a:xfrm>
            <a:off x="5852874" y="3027796"/>
            <a:ext cx="4082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Mina de </a:t>
            </a:r>
            <a:r>
              <a:rPr lang="en-GB" sz="1000" dirty="0" err="1">
                <a:latin typeface="Comic Sans MS" panose="030F0702030302020204" pitchFamily="66" charset="0"/>
              </a:rPr>
              <a:t>creion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vazuta</a:t>
            </a:r>
            <a:r>
              <a:rPr lang="en-GB" sz="1000" dirty="0">
                <a:latin typeface="Comic Sans MS" panose="030F0702030302020204" pitchFamily="66" charset="0"/>
              </a:rPr>
              <a:t> la </a:t>
            </a:r>
            <a:r>
              <a:rPr lang="en-GB" sz="1000" dirty="0" err="1">
                <a:latin typeface="Comic Sans MS" panose="030F0702030302020204" pitchFamily="66" charset="0"/>
              </a:rPr>
              <a:t>microscopul</a:t>
            </a:r>
            <a:r>
              <a:rPr lang="en-GB" sz="1000" dirty="0">
                <a:latin typeface="Comic Sans MS" panose="030F0702030302020204" pitchFamily="66" charset="0"/>
              </a:rPr>
              <a:t> electronic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1D03220-C5BA-0C97-9BB0-01052F30B155}"/>
              </a:ext>
            </a:extLst>
          </p:cNvPr>
          <p:cNvSpPr/>
          <p:nvPr/>
        </p:nvSpPr>
        <p:spPr>
          <a:xfrm>
            <a:off x="4108678" y="2112664"/>
            <a:ext cx="457737" cy="326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5B73B46-807B-96B2-1EE4-83E0AC96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63" y="869046"/>
            <a:ext cx="3756111" cy="28141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66A7D0C-661A-FFF6-1435-E467A05D6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919" y="1174028"/>
            <a:ext cx="4439936" cy="1881513"/>
          </a:xfrm>
          <a:prstGeom prst="rect">
            <a:avLst/>
          </a:prstGeom>
        </p:spPr>
      </p:pic>
      <p:sp>
        <p:nvSpPr>
          <p:cNvPr id="20" name="Google Shape;775;p50">
            <a:extLst>
              <a:ext uri="{FF2B5EF4-FFF2-40B4-BE49-F238E27FC236}">
                <a16:creationId xmlns:a16="http://schemas.microsoft.com/office/drawing/2014/main" id="{F16322F7-8277-E3B1-C597-79CA03358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132" y="168178"/>
            <a:ext cx="7707313" cy="420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 se aplica cercetarile efectuate in ICF?</a:t>
            </a:r>
            <a:endParaRPr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30BD50-676C-D8D8-DA8D-C04A714D1EC1}"/>
              </a:ext>
            </a:extLst>
          </p:cNvPr>
          <p:cNvSpPr txBox="1"/>
          <p:nvPr/>
        </p:nvSpPr>
        <p:spPr>
          <a:xfrm>
            <a:off x="1638540" y="373235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DSC</a:t>
            </a:r>
          </a:p>
        </p:txBody>
      </p:sp>
      <p:grpSp>
        <p:nvGrpSpPr>
          <p:cNvPr id="55" name="Google Shape;784;p50">
            <a:extLst>
              <a:ext uri="{FF2B5EF4-FFF2-40B4-BE49-F238E27FC236}">
                <a16:creationId xmlns:a16="http://schemas.microsoft.com/office/drawing/2014/main" id="{BD0B0D53-CA87-2402-83EC-77A4A43DB491}"/>
              </a:ext>
            </a:extLst>
          </p:cNvPr>
          <p:cNvGrpSpPr/>
          <p:nvPr/>
        </p:nvGrpSpPr>
        <p:grpSpPr>
          <a:xfrm>
            <a:off x="6991234" y="3732358"/>
            <a:ext cx="248477" cy="364003"/>
            <a:chOff x="7509313" y="3231788"/>
            <a:chExt cx="249575" cy="365575"/>
          </a:xfrm>
        </p:grpSpPr>
        <p:sp>
          <p:nvSpPr>
            <p:cNvPr id="57" name="Google Shape;785;p50">
              <a:extLst>
                <a:ext uri="{FF2B5EF4-FFF2-40B4-BE49-F238E27FC236}">
                  <a16:creationId xmlns:a16="http://schemas.microsoft.com/office/drawing/2014/main" id="{4FC19C97-E9CB-B2AD-5ABE-671AF3E32CBD}"/>
                </a:ext>
              </a:extLst>
            </p:cNvPr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86;p50">
              <a:extLst>
                <a:ext uri="{FF2B5EF4-FFF2-40B4-BE49-F238E27FC236}">
                  <a16:creationId xmlns:a16="http://schemas.microsoft.com/office/drawing/2014/main" id="{0CEDE8E7-131D-C8B3-0BE1-9EB09DEE06A7}"/>
                </a:ext>
              </a:extLst>
            </p:cNvPr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87;p50">
              <a:extLst>
                <a:ext uri="{FF2B5EF4-FFF2-40B4-BE49-F238E27FC236}">
                  <a16:creationId xmlns:a16="http://schemas.microsoft.com/office/drawing/2014/main" id="{0DDE202A-D23C-4AAE-18FD-EABA9B51D5BD}"/>
                </a:ext>
              </a:extLst>
            </p:cNvPr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30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50"/>
          <p:cNvGrpSpPr/>
          <p:nvPr/>
        </p:nvGrpSpPr>
        <p:grpSpPr>
          <a:xfrm rot="5973186">
            <a:off x="228099" y="4394874"/>
            <a:ext cx="525721" cy="428640"/>
            <a:chOff x="5426900" y="3064075"/>
            <a:chExt cx="281450" cy="229525"/>
          </a:xfrm>
        </p:grpSpPr>
        <p:sp>
          <p:nvSpPr>
            <p:cNvPr id="805" name="Google Shape;805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804;p50">
            <a:extLst>
              <a:ext uri="{FF2B5EF4-FFF2-40B4-BE49-F238E27FC236}">
                <a16:creationId xmlns:a16="http://schemas.microsoft.com/office/drawing/2014/main" id="{4F723977-9F56-C1B4-F440-0A0027DACABF}"/>
              </a:ext>
            </a:extLst>
          </p:cNvPr>
          <p:cNvGrpSpPr/>
          <p:nvPr/>
        </p:nvGrpSpPr>
        <p:grpSpPr>
          <a:xfrm rot="5973186">
            <a:off x="8515925" y="4443007"/>
            <a:ext cx="525721" cy="428640"/>
            <a:chOff x="5426900" y="3064075"/>
            <a:chExt cx="281450" cy="229525"/>
          </a:xfrm>
        </p:grpSpPr>
        <p:sp>
          <p:nvSpPr>
            <p:cNvPr id="3" name="Google Shape;805;p50">
              <a:extLst>
                <a:ext uri="{FF2B5EF4-FFF2-40B4-BE49-F238E27FC236}">
                  <a16:creationId xmlns:a16="http://schemas.microsoft.com/office/drawing/2014/main" id="{DFEE396F-93B1-9A58-FCF8-09E3B588B498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06;p50">
              <a:extLst>
                <a:ext uri="{FF2B5EF4-FFF2-40B4-BE49-F238E27FC236}">
                  <a16:creationId xmlns:a16="http://schemas.microsoft.com/office/drawing/2014/main" id="{EDD9806C-CE0D-5315-A86B-6ED916853A64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807;p50">
              <a:extLst>
                <a:ext uri="{FF2B5EF4-FFF2-40B4-BE49-F238E27FC236}">
                  <a16:creationId xmlns:a16="http://schemas.microsoft.com/office/drawing/2014/main" id="{770D4755-A9FA-9D2E-DFD1-07AA2D3267ED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808;p50">
              <a:extLst>
                <a:ext uri="{FF2B5EF4-FFF2-40B4-BE49-F238E27FC236}">
                  <a16:creationId xmlns:a16="http://schemas.microsoft.com/office/drawing/2014/main" id="{47D33CB2-DF51-4B2B-2760-A2BF7813E34E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809;p50">
              <a:extLst>
                <a:ext uri="{FF2B5EF4-FFF2-40B4-BE49-F238E27FC236}">
                  <a16:creationId xmlns:a16="http://schemas.microsoft.com/office/drawing/2014/main" id="{3762730D-1B41-853F-F544-FCD51AE997AF}"/>
                </a:ext>
              </a:extLst>
            </p:cNvPr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810;p50">
              <a:extLst>
                <a:ext uri="{FF2B5EF4-FFF2-40B4-BE49-F238E27FC236}">
                  <a16:creationId xmlns:a16="http://schemas.microsoft.com/office/drawing/2014/main" id="{E9C31836-4F3B-F7AE-9028-892EFDBDF1C7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811;p50">
              <a:extLst>
                <a:ext uri="{FF2B5EF4-FFF2-40B4-BE49-F238E27FC236}">
                  <a16:creationId xmlns:a16="http://schemas.microsoft.com/office/drawing/2014/main" id="{89B22481-06AA-879E-3DD3-332493A4E6B3}"/>
                </a:ext>
              </a:extLst>
            </p:cNvPr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12;p50">
              <a:extLst>
                <a:ext uri="{FF2B5EF4-FFF2-40B4-BE49-F238E27FC236}">
                  <a16:creationId xmlns:a16="http://schemas.microsoft.com/office/drawing/2014/main" id="{38ED8F3F-13BA-EF45-EE4A-289A8C8C5653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13;p50">
              <a:extLst>
                <a:ext uri="{FF2B5EF4-FFF2-40B4-BE49-F238E27FC236}">
                  <a16:creationId xmlns:a16="http://schemas.microsoft.com/office/drawing/2014/main" id="{C35C58C7-C26B-3190-5C7F-6148B6BC752B}"/>
                </a:ext>
              </a:extLst>
            </p:cNvPr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8DB5116-8F4B-47A0-A0B4-3B1B7B533846}"/>
              </a:ext>
            </a:extLst>
          </p:cNvPr>
          <p:cNvSpPr txBox="1"/>
          <p:nvPr/>
        </p:nvSpPr>
        <p:spPr>
          <a:xfrm>
            <a:off x="0" y="4234532"/>
            <a:ext cx="8195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30350" lvl="3" indent="0">
              <a:buFontTx/>
              <a:buNone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XRD</a:t>
            </a:r>
            <a:r>
              <a:rPr lang="en-GB" dirty="0"/>
              <a:t> - </a:t>
            </a:r>
            <a:r>
              <a:rPr lang="en-GB" dirty="0" err="1">
                <a:solidFill>
                  <a:srgbClr val="C00000"/>
                </a:solidFill>
              </a:rPr>
              <a:t>difractia</a:t>
            </a:r>
            <a:r>
              <a:rPr lang="en-GB" dirty="0">
                <a:solidFill>
                  <a:srgbClr val="C00000"/>
                </a:solidFill>
              </a:rPr>
              <a:t> de raze X</a:t>
            </a:r>
            <a:r>
              <a:rPr lang="en-GB" dirty="0"/>
              <a:t>  </a:t>
            </a:r>
            <a:r>
              <a:rPr lang="en-GB" dirty="0" err="1">
                <a:effectLst/>
                <a:latin typeface="Arial" panose="020B0604020202020204" pitchFamily="34" charset="0"/>
              </a:rPr>
              <a:t>este</a:t>
            </a:r>
            <a:r>
              <a:rPr lang="en-GB" dirty="0">
                <a:effectLst/>
                <a:latin typeface="Arial" panose="020B0604020202020204" pitchFamily="34" charset="0"/>
              </a:rPr>
              <a:t> o </a:t>
            </a:r>
            <a:r>
              <a:rPr lang="en-GB" dirty="0" err="1">
                <a:effectLst/>
                <a:latin typeface="Arial" panose="020B0604020202020204" pitchFamily="34" charset="0"/>
              </a:rPr>
              <a:t>tehnica</a:t>
            </a:r>
            <a:r>
              <a:rPr lang="en-GB" dirty="0">
                <a:effectLst/>
                <a:latin typeface="Arial" panose="020B0604020202020204" pitchFamily="34" charset="0"/>
              </a:rPr>
              <a:t> de </a:t>
            </a:r>
            <a:r>
              <a:rPr lang="en-GB" dirty="0" err="1">
                <a:effectLst/>
                <a:latin typeface="Arial" panose="020B0604020202020204" pitchFamily="34" charset="0"/>
              </a:rPr>
              <a:t>caracterizare</a:t>
            </a:r>
            <a:r>
              <a:rPr lang="en-GB" dirty="0">
                <a:effectLst/>
                <a:latin typeface="Arial" panose="020B0604020202020204" pitchFamily="34" charset="0"/>
              </a:rPr>
              <a:t> a </a:t>
            </a:r>
            <a:r>
              <a:rPr lang="en-GB" dirty="0" err="1">
                <a:effectLst/>
                <a:latin typeface="Arial" panose="020B0604020202020204" pitchFamily="34" charset="0"/>
              </a:rPr>
              <a:t>materialelor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solide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organice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sau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anorganice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>
                <a:latin typeface="Arial" panose="020B0604020202020204" pitchFamily="34" charset="0"/>
              </a:rPr>
              <a:t>cu </a:t>
            </a:r>
            <a:r>
              <a:rPr lang="en-GB" dirty="0" err="1">
                <a:latin typeface="Arial" panose="020B0604020202020204" pitchFamily="34" charset="0"/>
              </a:rPr>
              <a:t>ajutorul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careia</a:t>
            </a:r>
            <a:r>
              <a:rPr lang="en-GB" dirty="0">
                <a:latin typeface="Arial" panose="020B0604020202020204" pitchFamily="34" charset="0"/>
              </a:rPr>
              <a:t> se </a:t>
            </a:r>
            <a:r>
              <a:rPr lang="en-GB" dirty="0" err="1">
                <a:latin typeface="Arial" panose="020B0604020202020204" pitchFamily="34" charset="0"/>
              </a:rPr>
              <a:t>obtin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informatii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referitoare</a:t>
            </a:r>
            <a:r>
              <a:rPr lang="en-GB" dirty="0">
                <a:latin typeface="Arial" panose="020B0604020202020204" pitchFamily="34" charset="0"/>
              </a:rPr>
              <a:t> la </a:t>
            </a:r>
            <a:r>
              <a:rPr lang="en-GB" dirty="0" err="1">
                <a:effectLst/>
                <a:latin typeface="Arial" panose="020B0604020202020204" pitchFamily="34" charset="0"/>
              </a:rPr>
              <a:t>structurala</a:t>
            </a:r>
            <a:r>
              <a:rPr lang="en-GB" dirty="0">
                <a:effectLst/>
                <a:latin typeface="Arial" panose="020B0604020202020204" pitchFamily="34" charset="0"/>
              </a:rPr>
              <a:t> a </a:t>
            </a:r>
            <a:r>
              <a:rPr lang="en-GB" dirty="0" err="1">
                <a:effectLst/>
                <a:latin typeface="Arial" panose="020B0604020202020204" pitchFamily="34" charset="0"/>
              </a:rPr>
              <a:t>rețelei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cristaline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1D03220-C5BA-0C97-9BB0-01052F30B155}"/>
              </a:ext>
            </a:extLst>
          </p:cNvPr>
          <p:cNvSpPr/>
          <p:nvPr/>
        </p:nvSpPr>
        <p:spPr>
          <a:xfrm>
            <a:off x="4571999" y="1537548"/>
            <a:ext cx="957022" cy="53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B0733F-1995-98ED-7EB8-67185E1C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4" y="663830"/>
            <a:ext cx="3947510" cy="29451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593B64B-FE0B-2188-EE00-B253863D2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174" y="561834"/>
            <a:ext cx="2883012" cy="318979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63D501D-1FCC-09C1-EDFA-B8D35F24A8BE}"/>
              </a:ext>
            </a:extLst>
          </p:cNvPr>
          <p:cNvSpPr txBox="1"/>
          <p:nvPr/>
        </p:nvSpPr>
        <p:spPr>
          <a:xfrm>
            <a:off x="7270302" y="962202"/>
            <a:ext cx="1642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latin typeface="Comic Sans MS" panose="030F0702030302020204" pitchFamily="66" charset="0"/>
              </a:rPr>
              <a:t>Sarea</a:t>
            </a:r>
            <a:r>
              <a:rPr lang="en-GB" sz="1000" dirty="0">
                <a:latin typeface="Comic Sans MS" panose="030F0702030302020204" pitchFamily="66" charset="0"/>
              </a:rPr>
              <a:t> de </a:t>
            </a:r>
            <a:r>
              <a:rPr lang="en-GB" sz="1000" dirty="0" err="1">
                <a:latin typeface="Comic Sans MS" panose="030F0702030302020204" pitchFamily="66" charset="0"/>
              </a:rPr>
              <a:t>bucatarie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analizata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prin</a:t>
            </a:r>
            <a:r>
              <a:rPr lang="en-GB" sz="1000" dirty="0">
                <a:latin typeface="Comic Sans MS" panose="030F0702030302020204" pitchFamily="66" charset="0"/>
              </a:rPr>
              <a:t> XRD </a:t>
            </a:r>
          </a:p>
        </p:txBody>
      </p:sp>
      <p:sp>
        <p:nvSpPr>
          <p:cNvPr id="52" name="Google Shape;775;p50">
            <a:extLst>
              <a:ext uri="{FF2B5EF4-FFF2-40B4-BE49-F238E27FC236}">
                <a16:creationId xmlns:a16="http://schemas.microsoft.com/office/drawing/2014/main" id="{558070C7-073C-D99A-7612-D3148A8771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43" y="121991"/>
            <a:ext cx="7707313" cy="420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 se aplica cercetarile efectuate in ICF?</a:t>
            </a:r>
            <a:endParaRPr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FF2C41-81D0-1B88-9FB7-6BA0A2D33EC9}"/>
              </a:ext>
            </a:extLst>
          </p:cNvPr>
          <p:cNvSpPr txBox="1"/>
          <p:nvPr/>
        </p:nvSpPr>
        <p:spPr>
          <a:xfrm>
            <a:off x="2052320" y="362316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XRD</a:t>
            </a:r>
          </a:p>
        </p:txBody>
      </p:sp>
    </p:spTree>
    <p:extLst>
      <p:ext uri="{BB962C8B-B14F-4D97-AF65-F5344CB8AC3E}">
        <p14:creationId xmlns:p14="http://schemas.microsoft.com/office/powerpoint/2010/main" val="3206521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50"/>
          <p:cNvGrpSpPr/>
          <p:nvPr/>
        </p:nvGrpSpPr>
        <p:grpSpPr>
          <a:xfrm>
            <a:off x="8439745" y="248745"/>
            <a:ext cx="329404" cy="420627"/>
            <a:chOff x="5905475" y="2032050"/>
            <a:chExt cx="454350" cy="580175"/>
          </a:xfrm>
        </p:grpSpPr>
        <p:sp>
          <p:nvSpPr>
            <p:cNvPr id="778" name="Google Shape;778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789;p50">
            <a:extLst>
              <a:ext uri="{FF2B5EF4-FFF2-40B4-BE49-F238E27FC236}">
                <a16:creationId xmlns:a16="http://schemas.microsoft.com/office/drawing/2014/main" id="{9323F972-040F-099D-B645-D13D26BBFB89}"/>
              </a:ext>
            </a:extLst>
          </p:cNvPr>
          <p:cNvGrpSpPr/>
          <p:nvPr/>
        </p:nvGrpSpPr>
        <p:grpSpPr>
          <a:xfrm rot="1644189">
            <a:off x="263923" y="3883635"/>
            <a:ext cx="806325" cy="1192128"/>
            <a:chOff x="4526725" y="5632238"/>
            <a:chExt cx="659800" cy="966288"/>
          </a:xfrm>
        </p:grpSpPr>
        <p:sp>
          <p:nvSpPr>
            <p:cNvPr id="5" name="Google Shape;790;p50">
              <a:extLst>
                <a:ext uri="{FF2B5EF4-FFF2-40B4-BE49-F238E27FC236}">
                  <a16:creationId xmlns:a16="http://schemas.microsoft.com/office/drawing/2014/main" id="{D6F1BA93-8470-F455-129A-75A1FE14994A}"/>
                </a:ext>
              </a:extLst>
            </p:cNvPr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91;p50">
              <a:extLst>
                <a:ext uri="{FF2B5EF4-FFF2-40B4-BE49-F238E27FC236}">
                  <a16:creationId xmlns:a16="http://schemas.microsoft.com/office/drawing/2014/main" id="{3251BEF6-12C5-655A-2A62-8E3723532E94}"/>
                </a:ext>
              </a:extLst>
            </p:cNvPr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92;p50">
              <a:extLst>
                <a:ext uri="{FF2B5EF4-FFF2-40B4-BE49-F238E27FC236}">
                  <a16:creationId xmlns:a16="http://schemas.microsoft.com/office/drawing/2014/main" id="{60F84116-AE69-7DDE-6EC8-F0E84BFE06DB}"/>
                </a:ext>
              </a:extLst>
            </p:cNvPr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93;p50">
              <a:extLst>
                <a:ext uri="{FF2B5EF4-FFF2-40B4-BE49-F238E27FC236}">
                  <a16:creationId xmlns:a16="http://schemas.microsoft.com/office/drawing/2014/main" id="{978109DF-2464-62B3-65C3-51B840670449}"/>
                </a:ext>
              </a:extLst>
            </p:cNvPr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94;p50">
              <a:extLst>
                <a:ext uri="{FF2B5EF4-FFF2-40B4-BE49-F238E27FC236}">
                  <a16:creationId xmlns:a16="http://schemas.microsoft.com/office/drawing/2014/main" id="{90426DB5-B2F9-681F-A34D-D1F1E540D245}"/>
                </a:ext>
              </a:extLst>
            </p:cNvPr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95;p50">
              <a:extLst>
                <a:ext uri="{FF2B5EF4-FFF2-40B4-BE49-F238E27FC236}">
                  <a16:creationId xmlns:a16="http://schemas.microsoft.com/office/drawing/2014/main" id="{BF1B850C-885A-AB05-B03B-0656C9F1E811}"/>
                </a:ext>
              </a:extLst>
            </p:cNvPr>
            <p:cNvSpPr/>
            <p:nvPr/>
          </p:nvSpPr>
          <p:spPr>
            <a:xfrm>
              <a:off x="4696925" y="6198138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96;p50">
              <a:extLst>
                <a:ext uri="{FF2B5EF4-FFF2-40B4-BE49-F238E27FC236}">
                  <a16:creationId xmlns:a16="http://schemas.microsoft.com/office/drawing/2014/main" id="{DBB4EAFF-FE03-43C3-DC1F-AC5DE180CF7A}"/>
                </a:ext>
              </a:extLst>
            </p:cNvPr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97;p50">
              <a:extLst>
                <a:ext uri="{FF2B5EF4-FFF2-40B4-BE49-F238E27FC236}">
                  <a16:creationId xmlns:a16="http://schemas.microsoft.com/office/drawing/2014/main" id="{FC388233-62C9-BDD7-3597-BEE5AB09794A}"/>
                </a:ext>
              </a:extLst>
            </p:cNvPr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98;p50">
              <a:extLst>
                <a:ext uri="{FF2B5EF4-FFF2-40B4-BE49-F238E27FC236}">
                  <a16:creationId xmlns:a16="http://schemas.microsoft.com/office/drawing/2014/main" id="{9DEB451E-E427-D602-BA2E-EB65B6240A4A}"/>
                </a:ext>
              </a:extLst>
            </p:cNvPr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99;p50">
              <a:extLst>
                <a:ext uri="{FF2B5EF4-FFF2-40B4-BE49-F238E27FC236}">
                  <a16:creationId xmlns:a16="http://schemas.microsoft.com/office/drawing/2014/main" id="{063A9C2B-89B8-0FD0-21BE-08AB5C80E0F5}"/>
                </a:ext>
              </a:extLst>
            </p:cNvPr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00;p50">
              <a:extLst>
                <a:ext uri="{FF2B5EF4-FFF2-40B4-BE49-F238E27FC236}">
                  <a16:creationId xmlns:a16="http://schemas.microsoft.com/office/drawing/2014/main" id="{B4133194-5108-08E9-D550-1235E2B1901D}"/>
                </a:ext>
              </a:extLst>
            </p:cNvPr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01;p50">
              <a:extLst>
                <a:ext uri="{FF2B5EF4-FFF2-40B4-BE49-F238E27FC236}">
                  <a16:creationId xmlns:a16="http://schemas.microsoft.com/office/drawing/2014/main" id="{7F7C1333-2507-E249-6FAB-72AD3AEFC887}"/>
                </a:ext>
              </a:extLst>
            </p:cNvPr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02;p50">
              <a:extLst>
                <a:ext uri="{FF2B5EF4-FFF2-40B4-BE49-F238E27FC236}">
                  <a16:creationId xmlns:a16="http://schemas.microsoft.com/office/drawing/2014/main" id="{8D43F7AA-B53A-BFC3-1EA4-215E54AE5B9F}"/>
                </a:ext>
              </a:extLst>
            </p:cNvPr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03;p50">
              <a:extLst>
                <a:ext uri="{FF2B5EF4-FFF2-40B4-BE49-F238E27FC236}">
                  <a16:creationId xmlns:a16="http://schemas.microsoft.com/office/drawing/2014/main" id="{BFDB7A9A-9712-88DB-CFE4-47C24F0488D1}"/>
                </a:ext>
              </a:extLst>
            </p:cNvPr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2413;p77">
            <a:extLst>
              <a:ext uri="{FF2B5EF4-FFF2-40B4-BE49-F238E27FC236}">
                <a16:creationId xmlns:a16="http://schemas.microsoft.com/office/drawing/2014/main" id="{E3CBBAE2-058C-7315-6139-B6E6AE0AFB31}"/>
              </a:ext>
            </a:extLst>
          </p:cNvPr>
          <p:cNvGrpSpPr/>
          <p:nvPr/>
        </p:nvGrpSpPr>
        <p:grpSpPr>
          <a:xfrm rot="1478993">
            <a:off x="332321" y="273250"/>
            <a:ext cx="462067" cy="737173"/>
            <a:chOff x="7941975" y="230788"/>
            <a:chExt cx="339775" cy="728413"/>
          </a:xfrm>
        </p:grpSpPr>
        <p:sp>
          <p:nvSpPr>
            <p:cNvPr id="34" name="Google Shape;2414;p77">
              <a:extLst>
                <a:ext uri="{FF2B5EF4-FFF2-40B4-BE49-F238E27FC236}">
                  <a16:creationId xmlns:a16="http://schemas.microsoft.com/office/drawing/2014/main" id="{21FF7868-F5C6-26DE-E135-CFFD8C9DB16A}"/>
                </a:ext>
              </a:extLst>
            </p:cNvPr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15;p77">
              <a:extLst>
                <a:ext uri="{FF2B5EF4-FFF2-40B4-BE49-F238E27FC236}">
                  <a16:creationId xmlns:a16="http://schemas.microsoft.com/office/drawing/2014/main" id="{C29174F1-C2E9-A41F-10F8-41EDA2262155}"/>
                </a:ext>
              </a:extLst>
            </p:cNvPr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6;p77">
              <a:extLst>
                <a:ext uri="{FF2B5EF4-FFF2-40B4-BE49-F238E27FC236}">
                  <a16:creationId xmlns:a16="http://schemas.microsoft.com/office/drawing/2014/main" id="{3D8BC1B2-4997-0F18-F656-0C73F958BBBD}"/>
                </a:ext>
              </a:extLst>
            </p:cNvPr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7;p77">
              <a:extLst>
                <a:ext uri="{FF2B5EF4-FFF2-40B4-BE49-F238E27FC236}">
                  <a16:creationId xmlns:a16="http://schemas.microsoft.com/office/drawing/2014/main" id="{BE33C452-5CA0-02BF-C171-68EBDAB23E9D}"/>
                </a:ext>
              </a:extLst>
            </p:cNvPr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8;p77">
              <a:extLst>
                <a:ext uri="{FF2B5EF4-FFF2-40B4-BE49-F238E27FC236}">
                  <a16:creationId xmlns:a16="http://schemas.microsoft.com/office/drawing/2014/main" id="{0A813745-A731-666C-F5F8-D74C75E4DC15}"/>
                </a:ext>
              </a:extLst>
            </p:cNvPr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9;p77">
              <a:extLst>
                <a:ext uri="{FF2B5EF4-FFF2-40B4-BE49-F238E27FC236}">
                  <a16:creationId xmlns:a16="http://schemas.microsoft.com/office/drawing/2014/main" id="{C6BA19E0-AE04-5D48-AA2D-266D62DE9C78}"/>
                </a:ext>
              </a:extLst>
            </p:cNvPr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20;p77">
              <a:extLst>
                <a:ext uri="{FF2B5EF4-FFF2-40B4-BE49-F238E27FC236}">
                  <a16:creationId xmlns:a16="http://schemas.microsoft.com/office/drawing/2014/main" id="{0D39201D-59BB-C946-DE19-E8D148C629CD}"/>
                </a:ext>
              </a:extLst>
            </p:cNvPr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21;p77">
              <a:extLst>
                <a:ext uri="{FF2B5EF4-FFF2-40B4-BE49-F238E27FC236}">
                  <a16:creationId xmlns:a16="http://schemas.microsoft.com/office/drawing/2014/main" id="{565062BB-BA8B-74C8-B303-DA6B074513BD}"/>
                </a:ext>
              </a:extLst>
            </p:cNvPr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22;p77">
              <a:extLst>
                <a:ext uri="{FF2B5EF4-FFF2-40B4-BE49-F238E27FC236}">
                  <a16:creationId xmlns:a16="http://schemas.microsoft.com/office/drawing/2014/main" id="{D8CA5AD2-1849-0046-D6DD-5E09D9C268B0}"/>
                </a:ext>
              </a:extLst>
            </p:cNvPr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23;p77">
              <a:extLst>
                <a:ext uri="{FF2B5EF4-FFF2-40B4-BE49-F238E27FC236}">
                  <a16:creationId xmlns:a16="http://schemas.microsoft.com/office/drawing/2014/main" id="{AAC99270-7A03-30E2-6DC8-77D3CC50E169}"/>
                </a:ext>
              </a:extLst>
            </p:cNvPr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24;p77">
              <a:extLst>
                <a:ext uri="{FF2B5EF4-FFF2-40B4-BE49-F238E27FC236}">
                  <a16:creationId xmlns:a16="http://schemas.microsoft.com/office/drawing/2014/main" id="{7904184B-1F0C-D675-9D11-821637F1B5A0}"/>
                </a:ext>
              </a:extLst>
            </p:cNvPr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804;p50">
            <a:extLst>
              <a:ext uri="{FF2B5EF4-FFF2-40B4-BE49-F238E27FC236}">
                <a16:creationId xmlns:a16="http://schemas.microsoft.com/office/drawing/2014/main" id="{4F723977-9F56-C1B4-F440-0A0027DACABF}"/>
              </a:ext>
            </a:extLst>
          </p:cNvPr>
          <p:cNvGrpSpPr/>
          <p:nvPr/>
        </p:nvGrpSpPr>
        <p:grpSpPr>
          <a:xfrm rot="5973186">
            <a:off x="8515925" y="4443007"/>
            <a:ext cx="525721" cy="428640"/>
            <a:chOff x="5426900" y="3064075"/>
            <a:chExt cx="281450" cy="229525"/>
          </a:xfrm>
        </p:grpSpPr>
        <p:sp>
          <p:nvSpPr>
            <p:cNvPr id="3" name="Google Shape;805;p50">
              <a:extLst>
                <a:ext uri="{FF2B5EF4-FFF2-40B4-BE49-F238E27FC236}">
                  <a16:creationId xmlns:a16="http://schemas.microsoft.com/office/drawing/2014/main" id="{DFEE396F-93B1-9A58-FCF8-09E3B588B498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06;p50">
              <a:extLst>
                <a:ext uri="{FF2B5EF4-FFF2-40B4-BE49-F238E27FC236}">
                  <a16:creationId xmlns:a16="http://schemas.microsoft.com/office/drawing/2014/main" id="{EDD9806C-CE0D-5315-A86B-6ED916853A64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807;p50">
              <a:extLst>
                <a:ext uri="{FF2B5EF4-FFF2-40B4-BE49-F238E27FC236}">
                  <a16:creationId xmlns:a16="http://schemas.microsoft.com/office/drawing/2014/main" id="{770D4755-A9FA-9D2E-DFD1-07AA2D3267ED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808;p50">
              <a:extLst>
                <a:ext uri="{FF2B5EF4-FFF2-40B4-BE49-F238E27FC236}">
                  <a16:creationId xmlns:a16="http://schemas.microsoft.com/office/drawing/2014/main" id="{47D33CB2-DF51-4B2B-2760-A2BF7813E34E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809;p50">
              <a:extLst>
                <a:ext uri="{FF2B5EF4-FFF2-40B4-BE49-F238E27FC236}">
                  <a16:creationId xmlns:a16="http://schemas.microsoft.com/office/drawing/2014/main" id="{3762730D-1B41-853F-F544-FCD51AE997AF}"/>
                </a:ext>
              </a:extLst>
            </p:cNvPr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810;p50">
              <a:extLst>
                <a:ext uri="{FF2B5EF4-FFF2-40B4-BE49-F238E27FC236}">
                  <a16:creationId xmlns:a16="http://schemas.microsoft.com/office/drawing/2014/main" id="{E9C31836-4F3B-F7AE-9028-892EFDBDF1C7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811;p50">
              <a:extLst>
                <a:ext uri="{FF2B5EF4-FFF2-40B4-BE49-F238E27FC236}">
                  <a16:creationId xmlns:a16="http://schemas.microsoft.com/office/drawing/2014/main" id="{89B22481-06AA-879E-3DD3-332493A4E6B3}"/>
                </a:ext>
              </a:extLst>
            </p:cNvPr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12;p50">
              <a:extLst>
                <a:ext uri="{FF2B5EF4-FFF2-40B4-BE49-F238E27FC236}">
                  <a16:creationId xmlns:a16="http://schemas.microsoft.com/office/drawing/2014/main" id="{38ED8F3F-13BA-EF45-EE4A-289A8C8C5653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13;p50">
              <a:extLst>
                <a:ext uri="{FF2B5EF4-FFF2-40B4-BE49-F238E27FC236}">
                  <a16:creationId xmlns:a16="http://schemas.microsoft.com/office/drawing/2014/main" id="{C35C58C7-C26B-3190-5C7F-6148B6BC752B}"/>
                </a:ext>
              </a:extLst>
            </p:cNvPr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1D03220-C5BA-0C97-9BB0-01052F30B155}"/>
              </a:ext>
            </a:extLst>
          </p:cNvPr>
          <p:cNvSpPr/>
          <p:nvPr/>
        </p:nvSpPr>
        <p:spPr>
          <a:xfrm>
            <a:off x="4572000" y="2208363"/>
            <a:ext cx="657226" cy="42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63D501D-1FCC-09C1-EDFA-B8D35F24A8BE}"/>
              </a:ext>
            </a:extLst>
          </p:cNvPr>
          <p:cNvSpPr txBox="1"/>
          <p:nvPr/>
        </p:nvSpPr>
        <p:spPr>
          <a:xfrm>
            <a:off x="6746869" y="1060452"/>
            <a:ext cx="1818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latin typeface="Comic Sans MS" panose="030F0702030302020204" pitchFamily="66" charset="0"/>
              </a:rPr>
              <a:t>Studiul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compozitiei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chimice</a:t>
            </a:r>
            <a:r>
              <a:rPr lang="en-GB" sz="1000" dirty="0">
                <a:latin typeface="Comic Sans MS" panose="030F0702030302020204" pitchFamily="66" charset="0"/>
              </a:rPr>
              <a:t> a </a:t>
            </a:r>
            <a:r>
              <a:rPr lang="en-GB" sz="1000" dirty="0" err="1">
                <a:latin typeface="Comic Sans MS" panose="030F0702030302020204" pitchFamily="66" charset="0"/>
              </a:rPr>
              <a:t>aliajelor</a:t>
            </a:r>
            <a:r>
              <a:rPr lang="en-GB" sz="1000" dirty="0">
                <a:latin typeface="Comic Sans MS" panose="030F0702030302020204" pitchFamily="66" charset="0"/>
              </a:rPr>
              <a:t> </a:t>
            </a:r>
            <a:r>
              <a:rPr lang="en-GB" sz="1000" dirty="0" err="1">
                <a:latin typeface="Comic Sans MS" panose="030F0702030302020204" pitchFamily="66" charset="0"/>
              </a:rPr>
              <a:t>folosite</a:t>
            </a:r>
            <a:r>
              <a:rPr lang="en-GB" sz="1000" dirty="0">
                <a:latin typeface="Comic Sans MS" panose="030F0702030302020204" pitchFamily="66" charset="0"/>
              </a:rPr>
              <a:t> in </a:t>
            </a:r>
            <a:r>
              <a:rPr lang="en-GB" sz="1000" dirty="0" err="1">
                <a:latin typeface="Comic Sans MS" panose="030F0702030302020204" pitchFamily="66" charset="0"/>
              </a:rPr>
              <a:t>bijuterii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C2A9C44-7574-592C-70BC-F01DF517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99" y="805892"/>
            <a:ext cx="3747298" cy="281487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B013E4E-2272-637C-6A3D-C172DDE96D91}"/>
              </a:ext>
            </a:extLst>
          </p:cNvPr>
          <p:cNvSpPr txBox="1"/>
          <p:nvPr/>
        </p:nvSpPr>
        <p:spPr>
          <a:xfrm>
            <a:off x="1212567" y="4433056"/>
            <a:ext cx="703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XPS</a:t>
            </a:r>
            <a:r>
              <a:rPr lang="en-GB" dirty="0">
                <a:effectLst/>
                <a:latin typeface="Arial" panose="020B0604020202020204" pitchFamily="34" charset="0"/>
              </a:rPr>
              <a:t> - </a:t>
            </a:r>
            <a:r>
              <a:rPr lang="pt-BR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pt-BR" dirty="0">
                <a:solidFill>
                  <a:srgbClr val="C00000"/>
                </a:solidFill>
              </a:rPr>
              <a:t>pectroscopia fotoelectronică cu raze X</a:t>
            </a:r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utilizata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compozitia</a:t>
            </a:r>
            <a:r>
              <a:rPr lang="en-GB" dirty="0"/>
              <a:t> </a:t>
            </a:r>
            <a:r>
              <a:rPr lang="en-GB" dirty="0" err="1"/>
              <a:t>chimica</a:t>
            </a:r>
            <a:r>
              <a:rPr lang="en-GB" dirty="0"/>
              <a:t> a </a:t>
            </a:r>
            <a:r>
              <a:rPr lang="en-GB" dirty="0" err="1"/>
              <a:t>unuia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multor</a:t>
            </a:r>
            <a:r>
              <a:rPr lang="en-GB" dirty="0"/>
              <a:t> </a:t>
            </a:r>
            <a:r>
              <a:rPr lang="en-GB" dirty="0" err="1"/>
              <a:t>straturi</a:t>
            </a:r>
            <a:r>
              <a:rPr lang="en-GB" dirty="0"/>
              <a:t> </a:t>
            </a:r>
            <a:r>
              <a:rPr lang="en-GB" dirty="0" err="1"/>
              <a:t>moleculare</a:t>
            </a:r>
            <a:r>
              <a:rPr lang="en-GB" dirty="0"/>
              <a:t> </a:t>
            </a:r>
            <a:r>
              <a:rPr lang="en-GB" dirty="0" err="1"/>
              <a:t>exterioare</a:t>
            </a:r>
            <a:r>
              <a:rPr lang="en-GB" dirty="0"/>
              <a:t> ale </a:t>
            </a:r>
            <a:r>
              <a:rPr lang="en-GB" dirty="0" err="1"/>
              <a:t>unei</a:t>
            </a:r>
            <a:r>
              <a:rPr lang="en-GB" dirty="0"/>
              <a:t> probe.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EFB5A8E-9C23-EF58-3D33-D622A2902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989" y="768245"/>
            <a:ext cx="1329881" cy="1329881"/>
          </a:xfrm>
          <a:prstGeom prst="rect">
            <a:avLst/>
          </a:prstGeom>
        </p:spPr>
      </p:pic>
      <p:pic>
        <p:nvPicPr>
          <p:cNvPr id="768" name="Picture 767">
            <a:extLst>
              <a:ext uri="{FF2B5EF4-FFF2-40B4-BE49-F238E27FC236}">
                <a16:creationId xmlns:a16="http://schemas.microsoft.com/office/drawing/2014/main" id="{1CB592E2-D895-E3BA-D10D-7E139FA4D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165" y="1873176"/>
            <a:ext cx="3196444" cy="2428200"/>
          </a:xfrm>
          <a:prstGeom prst="rect">
            <a:avLst/>
          </a:prstGeom>
        </p:spPr>
      </p:pic>
      <p:sp>
        <p:nvSpPr>
          <p:cNvPr id="54" name="Google Shape;775;p50">
            <a:extLst>
              <a:ext uri="{FF2B5EF4-FFF2-40B4-BE49-F238E27FC236}">
                <a16:creationId xmlns:a16="http://schemas.microsoft.com/office/drawing/2014/main" id="{94CDE7CE-D68E-247B-695B-48B48F3BD906}"/>
              </a:ext>
            </a:extLst>
          </p:cNvPr>
          <p:cNvSpPr txBox="1">
            <a:spLocks/>
          </p:cNvSpPr>
          <p:nvPr/>
        </p:nvSpPr>
        <p:spPr>
          <a:xfrm>
            <a:off x="732432" y="152344"/>
            <a:ext cx="7707313" cy="4206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>
              <a:buClrTx/>
              <a:buFontTx/>
            </a:pPr>
            <a:r>
              <a:rPr lang="en-GB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 se aplica cercetarile efectuate in ICF?</a:t>
            </a:r>
            <a:endParaRPr lang="en-GB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0629F0-D755-ED65-4402-BFEC5EDDD479}"/>
              </a:ext>
            </a:extLst>
          </p:cNvPr>
          <p:cNvSpPr txBox="1"/>
          <p:nvPr/>
        </p:nvSpPr>
        <p:spPr>
          <a:xfrm>
            <a:off x="1946481" y="3643122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XPS</a:t>
            </a:r>
          </a:p>
        </p:txBody>
      </p:sp>
    </p:spTree>
    <p:extLst>
      <p:ext uri="{BB962C8B-B14F-4D97-AF65-F5344CB8AC3E}">
        <p14:creationId xmlns:p14="http://schemas.microsoft.com/office/powerpoint/2010/main" val="71511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Magical Alchemist: Potion Crafting School Center by Slidesgo">
  <a:themeElements>
    <a:clrScheme name="Simple Light">
      <a:dk1>
        <a:srgbClr val="705699"/>
      </a:dk1>
      <a:lt1>
        <a:srgbClr val="DBB0E2"/>
      </a:lt1>
      <a:dk2>
        <a:srgbClr val="A35463"/>
      </a:dk2>
      <a:lt2>
        <a:srgbClr val="BC6931"/>
      </a:lt2>
      <a:accent1>
        <a:srgbClr val="F9D16E"/>
      </a:accent1>
      <a:accent2>
        <a:srgbClr val="EFB35B"/>
      </a:accent2>
      <a:accent3>
        <a:srgbClr val="E5DFCF"/>
      </a:accent3>
      <a:accent4>
        <a:srgbClr val="442631"/>
      </a:accent4>
      <a:accent5>
        <a:srgbClr val="5E3B45"/>
      </a:accent5>
      <a:accent6>
        <a:srgbClr val="92D3DD"/>
      </a:accent6>
      <a:hlink>
        <a:srgbClr val="E5DFC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529</Words>
  <Application>Microsoft Office PowerPoint</Application>
  <PresentationFormat>On-screen Show (16:9)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Arial</vt:lpstr>
      <vt:lpstr>Barlow</vt:lpstr>
      <vt:lpstr>Bebas Neue</vt:lpstr>
      <vt:lpstr>Bookman Old Style</vt:lpstr>
      <vt:lpstr>Bradley Hand ITC</vt:lpstr>
      <vt:lpstr>Calibri</vt:lpstr>
      <vt:lpstr>Calibri Light</vt:lpstr>
      <vt:lpstr>Comfortaa</vt:lpstr>
      <vt:lpstr>Comfortaa Light</vt:lpstr>
      <vt:lpstr>Comfortaa Medium</vt:lpstr>
      <vt:lpstr>Comfortaa SemiBold</vt:lpstr>
      <vt:lpstr>Comic Sans MS</vt:lpstr>
      <vt:lpstr>Mali</vt:lpstr>
      <vt:lpstr>Mali Medium</vt:lpstr>
      <vt:lpstr>Mali SemiBold</vt:lpstr>
      <vt:lpstr>Reggae One</vt:lpstr>
      <vt:lpstr>Roboto Condensed Light</vt:lpstr>
      <vt:lpstr>Single Day</vt:lpstr>
      <vt:lpstr>Times New Roman</vt:lpstr>
      <vt:lpstr>Wingdings</vt:lpstr>
      <vt:lpstr>Magical Alchemist: Potion Crafting School Center by Slidesgo</vt:lpstr>
      <vt:lpstr>Basic Chemistry for Pre-K by Slidesgo</vt:lpstr>
      <vt:lpstr>1_Office Theme</vt:lpstr>
      <vt:lpstr>Office Theme</vt:lpstr>
      <vt:lpstr>PowerPoint Presentation</vt:lpstr>
      <vt:lpstr>Unde ne aflam?  INSTITUTUL DE CHIMIE FIZICĂ “ILIE MURGULESCU” (ICF)  </vt:lpstr>
      <vt:lpstr>PowerPoint Presentation</vt:lpstr>
      <vt:lpstr>Unde se aplica cercetarile efectuate in ICF?</vt:lpstr>
      <vt:lpstr>Unde se aplica cercetarile efectuate in ICF?</vt:lpstr>
      <vt:lpstr>Unde se aplica cercetarile efectuate in ICF?</vt:lpstr>
      <vt:lpstr>Unde se aplica cercetarile efectuate in ICF?</vt:lpstr>
      <vt:lpstr>Unde se aplica cercetarile efectuate in ICF?</vt:lpstr>
      <vt:lpstr>PowerPoint Presentation</vt:lpstr>
      <vt:lpstr> SUCCES!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FESTIVALUL CHIMIEI It’s all about Chemistry</dc:title>
  <dc:creator>ADMIN</dc:creator>
  <cp:lastModifiedBy>Venera Giurcan</cp:lastModifiedBy>
  <cp:revision>120</cp:revision>
  <dcterms:modified xsi:type="dcterms:W3CDTF">2022-10-14T07:17:45Z</dcterms:modified>
</cp:coreProperties>
</file>